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59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rketingscriptie.nl/plan-aanpak-maken-scriptie/" TargetMode="External"/><Relationship Id="rId2" Type="http://schemas.openxmlformats.org/officeDocument/2006/relationships/hyperlink" Target="https://www.tilburguniversity.edu.nl/" TargetMode="External"/><Relationship Id="rId1" Type="http://schemas.openxmlformats.org/officeDocument/2006/relationships/hyperlink" Target="https://www.scribbr.nl/onderzoeksmethoden/onderzoeksopzet/" TargetMode="External"/><Relationship Id="rId4" Type="http://schemas.openxmlformats.org/officeDocument/2006/relationships/hyperlink" Target="https://www.universiteitleiden.nl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lburguniversity.edu.nl/" TargetMode="External"/><Relationship Id="rId2" Type="http://schemas.openxmlformats.org/officeDocument/2006/relationships/hyperlink" Target="https://www.marketingscriptie.nl/plan-aanpak-maken-scriptie/" TargetMode="External"/><Relationship Id="rId1" Type="http://schemas.openxmlformats.org/officeDocument/2006/relationships/hyperlink" Target="https://www.scribbr.nl/onderzoeksmethoden/onderzoeksopzet/" TargetMode="External"/><Relationship Id="rId4" Type="http://schemas.openxmlformats.org/officeDocument/2006/relationships/hyperlink" Target="https://www.universiteitleiden.nl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E6AEE9-3320-4C0A-A429-AF61BA702108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accent6_2" csCatId="accent6" phldr="1"/>
      <dgm:spPr/>
      <dgm:t>
        <a:bodyPr/>
        <a:lstStyle/>
        <a:p>
          <a:endParaRPr lang="nl-NL"/>
        </a:p>
      </dgm:t>
    </dgm:pt>
    <dgm:pt modelId="{0E7279D7-1EFB-4E6C-9C8B-08F45555CDCC}">
      <dgm:prSet phldrT="[Tekst]"/>
      <dgm:spPr/>
      <dgm:t>
        <a:bodyPr/>
        <a:lstStyle/>
        <a:p>
          <a:r>
            <a:rPr lang="nl-NL" dirty="0"/>
            <a:t>Stap 1: Onderzoeksvraag opstellen</a:t>
          </a:r>
        </a:p>
        <a:p>
          <a:endParaRPr lang="nl-NL" dirty="0"/>
        </a:p>
      </dgm:t>
    </dgm:pt>
    <dgm:pt modelId="{2A62AECB-4642-4393-B9E7-609E5EB3BFE9}" type="parTrans" cxnId="{99786C6C-709E-4309-A884-66B9EE4A765A}">
      <dgm:prSet/>
      <dgm:spPr/>
      <dgm:t>
        <a:bodyPr/>
        <a:lstStyle/>
        <a:p>
          <a:endParaRPr lang="nl-NL"/>
        </a:p>
      </dgm:t>
    </dgm:pt>
    <dgm:pt modelId="{0B427CD5-4E4B-48B3-B4BF-382DDDF2AED5}" type="sibTrans" cxnId="{99786C6C-709E-4309-A884-66B9EE4A765A}">
      <dgm:prSet/>
      <dgm:spPr/>
      <dgm:t>
        <a:bodyPr/>
        <a:lstStyle/>
        <a:p>
          <a:endParaRPr lang="nl-NL"/>
        </a:p>
      </dgm:t>
    </dgm:pt>
    <dgm:pt modelId="{17FAF030-9E1C-42A0-BCE1-FCA985D1B086}">
      <dgm:prSet phldrT="[Tekst]"/>
      <dgm:spPr/>
      <dgm:t>
        <a:bodyPr/>
        <a:lstStyle/>
        <a:p>
          <a:r>
            <a:rPr lang="nl-NL" dirty="0"/>
            <a:t>Stap 2: Hypothese opstellen</a:t>
          </a:r>
        </a:p>
      </dgm:t>
    </dgm:pt>
    <dgm:pt modelId="{00DD5AC4-8FF8-42F1-9A49-BEA086E0DF69}" type="parTrans" cxnId="{28A03AB1-6816-4B67-9148-F47C69F449BF}">
      <dgm:prSet/>
      <dgm:spPr/>
      <dgm:t>
        <a:bodyPr/>
        <a:lstStyle/>
        <a:p>
          <a:endParaRPr lang="nl-NL"/>
        </a:p>
      </dgm:t>
    </dgm:pt>
    <dgm:pt modelId="{CAD39B38-52CE-4B25-AF43-E2CEA6821122}" type="sibTrans" cxnId="{28A03AB1-6816-4B67-9148-F47C69F449BF}">
      <dgm:prSet/>
      <dgm:spPr/>
      <dgm:t>
        <a:bodyPr/>
        <a:lstStyle/>
        <a:p>
          <a:endParaRPr lang="nl-NL"/>
        </a:p>
      </dgm:t>
    </dgm:pt>
    <dgm:pt modelId="{97B73117-A5DB-4E82-BBD9-006E73E719AE}">
      <dgm:prSet phldrT="[Tekst]"/>
      <dgm:spPr/>
      <dgm:t>
        <a:bodyPr/>
        <a:lstStyle/>
        <a:p>
          <a:r>
            <a:rPr lang="nl-NL" dirty="0"/>
            <a:t>                       Stap 3: Zoeken naar betrouwbare informatie</a:t>
          </a:r>
        </a:p>
        <a:p>
          <a:endParaRPr lang="nl-NL" dirty="0"/>
        </a:p>
      </dgm:t>
    </dgm:pt>
    <dgm:pt modelId="{C82645D3-537A-4DA2-BA0A-5B366CB5C33D}" type="parTrans" cxnId="{ADFFBC81-F2A9-4BB0-B195-D390EDF6D494}">
      <dgm:prSet/>
      <dgm:spPr/>
      <dgm:t>
        <a:bodyPr/>
        <a:lstStyle/>
        <a:p>
          <a:endParaRPr lang="nl-NL"/>
        </a:p>
      </dgm:t>
    </dgm:pt>
    <dgm:pt modelId="{B9326F0D-8804-4F74-8A01-1D72FFEA8BB0}" type="sibTrans" cxnId="{ADFFBC81-F2A9-4BB0-B195-D390EDF6D494}">
      <dgm:prSet/>
      <dgm:spPr/>
      <dgm:t>
        <a:bodyPr/>
        <a:lstStyle/>
        <a:p>
          <a:endParaRPr lang="nl-NL"/>
        </a:p>
      </dgm:t>
    </dgm:pt>
    <dgm:pt modelId="{D176B2C9-8E47-4F0F-B2AC-8D8AF3CC3FAB}">
      <dgm:prSet phldrT="[Tekst]"/>
      <dgm:spPr/>
      <dgm:t>
        <a:bodyPr/>
        <a:lstStyle/>
        <a:p>
          <a:r>
            <a:rPr lang="nl-NL" dirty="0"/>
            <a:t>Stap 4: Plan voor het onderzoek opstellen</a:t>
          </a:r>
        </a:p>
      </dgm:t>
    </dgm:pt>
    <dgm:pt modelId="{3AE164CF-27BC-4BF3-BDB7-C0FBEF379F85}" type="parTrans" cxnId="{1148F444-7165-443D-8F4E-B9763127B9EF}">
      <dgm:prSet/>
      <dgm:spPr/>
      <dgm:t>
        <a:bodyPr/>
        <a:lstStyle/>
        <a:p>
          <a:endParaRPr lang="nl-NL"/>
        </a:p>
      </dgm:t>
    </dgm:pt>
    <dgm:pt modelId="{CBD7BD9E-1F3F-4C9B-9D60-BF579DD6E18A}" type="sibTrans" cxnId="{1148F444-7165-443D-8F4E-B9763127B9EF}">
      <dgm:prSet/>
      <dgm:spPr/>
      <dgm:t>
        <a:bodyPr/>
        <a:lstStyle/>
        <a:p>
          <a:endParaRPr lang="nl-NL"/>
        </a:p>
      </dgm:t>
    </dgm:pt>
    <dgm:pt modelId="{D1AD10E1-58C1-4D10-9F9C-219D10B70E14}">
      <dgm:prSet phldrT="[Tekst]"/>
      <dgm:spPr/>
      <dgm:t>
        <a:bodyPr/>
        <a:lstStyle/>
        <a:p>
          <a:r>
            <a:rPr lang="nl-NL" dirty="0"/>
            <a:t>Stap 5: Onderzoek uitvoeren</a:t>
          </a:r>
        </a:p>
      </dgm:t>
    </dgm:pt>
    <dgm:pt modelId="{469B55FE-2D4F-471A-A9ED-CCF8E256DC99}" type="parTrans" cxnId="{19918AAD-2D32-47EF-89A9-1B28F953D299}">
      <dgm:prSet/>
      <dgm:spPr/>
      <dgm:t>
        <a:bodyPr/>
        <a:lstStyle/>
        <a:p>
          <a:endParaRPr lang="nl-NL"/>
        </a:p>
      </dgm:t>
    </dgm:pt>
    <dgm:pt modelId="{2025E8E3-BB59-4B1E-9C04-82335F672BC3}" type="sibTrans" cxnId="{19918AAD-2D32-47EF-89A9-1B28F953D299}">
      <dgm:prSet/>
      <dgm:spPr/>
      <dgm:t>
        <a:bodyPr/>
        <a:lstStyle/>
        <a:p>
          <a:endParaRPr lang="nl-NL"/>
        </a:p>
      </dgm:t>
    </dgm:pt>
    <dgm:pt modelId="{20FBDDB5-B0CD-413A-B9C4-EC6AA7E7C03C}">
      <dgm:prSet phldrT="[Tekst]"/>
      <dgm:spPr/>
      <dgm:t>
        <a:bodyPr/>
        <a:lstStyle/>
        <a:p>
          <a:r>
            <a:rPr lang="nl-NL" dirty="0"/>
            <a:t>Stap 6: Conclusie opstellen</a:t>
          </a:r>
        </a:p>
      </dgm:t>
    </dgm:pt>
    <dgm:pt modelId="{F7838312-9D68-49A9-9793-1D378650EAF4}" type="parTrans" cxnId="{2FED57B2-88EB-4933-9D31-E93ED5A2027C}">
      <dgm:prSet/>
      <dgm:spPr/>
      <dgm:t>
        <a:bodyPr/>
        <a:lstStyle/>
        <a:p>
          <a:endParaRPr lang="nl-NL"/>
        </a:p>
      </dgm:t>
    </dgm:pt>
    <dgm:pt modelId="{19E1D4C3-455C-45E3-A7F3-217ADE815AAF}" type="sibTrans" cxnId="{2FED57B2-88EB-4933-9D31-E93ED5A2027C}">
      <dgm:prSet/>
      <dgm:spPr/>
      <dgm:t>
        <a:bodyPr/>
        <a:lstStyle/>
        <a:p>
          <a:endParaRPr lang="nl-NL"/>
        </a:p>
      </dgm:t>
    </dgm:pt>
    <dgm:pt modelId="{550EBF25-6C8E-4734-A39B-83BB2EB79661}">
      <dgm:prSet phldrT="[Tekst]"/>
      <dgm:spPr/>
      <dgm:t>
        <a:bodyPr/>
        <a:lstStyle/>
        <a:p>
          <a:r>
            <a:rPr lang="nl-NL" dirty="0"/>
            <a:t>Stap 7: Presenteren </a:t>
          </a:r>
        </a:p>
      </dgm:t>
    </dgm:pt>
    <dgm:pt modelId="{947A7BB0-90E2-4E11-8697-8DAD06C53C84}" type="parTrans" cxnId="{7B07037E-E97F-4E8B-827A-E68215D7E83E}">
      <dgm:prSet/>
      <dgm:spPr/>
      <dgm:t>
        <a:bodyPr/>
        <a:lstStyle/>
        <a:p>
          <a:endParaRPr lang="nl-NL"/>
        </a:p>
      </dgm:t>
    </dgm:pt>
    <dgm:pt modelId="{24A27984-8949-4562-95A6-B5E10EA93A95}" type="sibTrans" cxnId="{7B07037E-E97F-4E8B-827A-E68215D7E83E}">
      <dgm:prSet/>
      <dgm:spPr/>
      <dgm:t>
        <a:bodyPr/>
        <a:lstStyle/>
        <a:p>
          <a:endParaRPr lang="nl-NL"/>
        </a:p>
      </dgm:t>
    </dgm:pt>
    <dgm:pt modelId="{4C28C1F4-D011-4430-B77E-66B3E3DA9E55}">
      <dgm:prSet phldrT="[Tekst]"/>
      <dgm:spPr/>
      <dgm:t>
        <a:bodyPr/>
        <a:lstStyle/>
        <a:p>
          <a:r>
            <a:rPr lang="nl-NL"/>
            <a:t>Bronvermelding</a:t>
          </a:r>
          <a:endParaRPr lang="nl-NL" dirty="0"/>
        </a:p>
      </dgm:t>
    </dgm:pt>
    <dgm:pt modelId="{2F82B776-7156-4A73-ADAA-314B06CA200A}" type="parTrans" cxnId="{1041A049-FB7F-4CCC-BB06-EA6CEA431C1F}">
      <dgm:prSet/>
      <dgm:spPr/>
      <dgm:t>
        <a:bodyPr/>
        <a:lstStyle/>
        <a:p>
          <a:endParaRPr lang="nl-NL"/>
        </a:p>
      </dgm:t>
    </dgm:pt>
    <dgm:pt modelId="{0B84CA0E-1B08-428A-9225-D6E6E319DC4F}" type="sibTrans" cxnId="{1041A049-FB7F-4CCC-BB06-EA6CEA431C1F}">
      <dgm:prSet/>
      <dgm:spPr/>
      <dgm:t>
        <a:bodyPr/>
        <a:lstStyle/>
        <a:p>
          <a:endParaRPr lang="nl-NL"/>
        </a:p>
      </dgm:t>
    </dgm:pt>
    <dgm:pt modelId="{A2E4741C-5D8D-4043-9EC0-D5046993E0A2}" type="pres">
      <dgm:prSet presAssocID="{3AE6AEE9-3320-4C0A-A429-AF61BA702108}" presName="Name0" presStyleCnt="0">
        <dgm:presLayoutVars>
          <dgm:dir/>
          <dgm:resizeHandles val="exact"/>
        </dgm:presLayoutVars>
      </dgm:prSet>
      <dgm:spPr/>
    </dgm:pt>
    <dgm:pt modelId="{0432CF89-46C8-4AB4-8924-BA33FD4D370A}" type="pres">
      <dgm:prSet presAssocID="{0E7279D7-1EFB-4E6C-9C8B-08F45555CDCC}" presName="node" presStyleLbl="node1" presStyleIdx="0" presStyleCnt="8">
        <dgm:presLayoutVars>
          <dgm:bulletEnabled val="1"/>
        </dgm:presLayoutVars>
      </dgm:prSet>
      <dgm:spPr/>
    </dgm:pt>
    <dgm:pt modelId="{4A0DD2C4-FFA5-4DB9-8AE4-6E9BB8DB71F8}" type="pres">
      <dgm:prSet presAssocID="{0B427CD5-4E4B-48B3-B4BF-382DDDF2AED5}" presName="sibTrans" presStyleLbl="sibTrans1D1" presStyleIdx="0" presStyleCnt="7"/>
      <dgm:spPr/>
    </dgm:pt>
    <dgm:pt modelId="{33D8A028-1CCA-435A-8ECD-4FAA17F2D67A}" type="pres">
      <dgm:prSet presAssocID="{0B427CD5-4E4B-48B3-B4BF-382DDDF2AED5}" presName="connectorText" presStyleLbl="sibTrans1D1" presStyleIdx="0" presStyleCnt="7"/>
      <dgm:spPr/>
    </dgm:pt>
    <dgm:pt modelId="{E266B415-B287-4529-B7A0-50F7CC41A7D7}" type="pres">
      <dgm:prSet presAssocID="{17FAF030-9E1C-42A0-BCE1-FCA985D1B086}" presName="node" presStyleLbl="node1" presStyleIdx="1" presStyleCnt="8">
        <dgm:presLayoutVars>
          <dgm:bulletEnabled val="1"/>
        </dgm:presLayoutVars>
      </dgm:prSet>
      <dgm:spPr/>
    </dgm:pt>
    <dgm:pt modelId="{3738B808-4CB3-4007-BB5E-A90804E945A4}" type="pres">
      <dgm:prSet presAssocID="{CAD39B38-52CE-4B25-AF43-E2CEA6821122}" presName="sibTrans" presStyleLbl="sibTrans1D1" presStyleIdx="1" presStyleCnt="7"/>
      <dgm:spPr/>
    </dgm:pt>
    <dgm:pt modelId="{E477AF3A-D0C3-48A4-97E1-256A9AE19D83}" type="pres">
      <dgm:prSet presAssocID="{CAD39B38-52CE-4B25-AF43-E2CEA6821122}" presName="connectorText" presStyleLbl="sibTrans1D1" presStyleIdx="1" presStyleCnt="7"/>
      <dgm:spPr/>
    </dgm:pt>
    <dgm:pt modelId="{04DD9F7A-CD5B-41D6-B46F-A8BA0EC7C80A}" type="pres">
      <dgm:prSet presAssocID="{97B73117-A5DB-4E82-BBD9-006E73E719AE}" presName="node" presStyleLbl="node1" presStyleIdx="2" presStyleCnt="8">
        <dgm:presLayoutVars>
          <dgm:bulletEnabled val="1"/>
        </dgm:presLayoutVars>
      </dgm:prSet>
      <dgm:spPr/>
    </dgm:pt>
    <dgm:pt modelId="{26D63F24-FB0B-40FB-8ED8-9DD2B2F9F4D2}" type="pres">
      <dgm:prSet presAssocID="{B9326F0D-8804-4F74-8A01-1D72FFEA8BB0}" presName="sibTrans" presStyleLbl="sibTrans1D1" presStyleIdx="2" presStyleCnt="7"/>
      <dgm:spPr/>
    </dgm:pt>
    <dgm:pt modelId="{9522F346-44AF-4E4E-B1DE-C165577BBB8F}" type="pres">
      <dgm:prSet presAssocID="{B9326F0D-8804-4F74-8A01-1D72FFEA8BB0}" presName="connectorText" presStyleLbl="sibTrans1D1" presStyleIdx="2" presStyleCnt="7"/>
      <dgm:spPr/>
    </dgm:pt>
    <dgm:pt modelId="{2238FF9E-1F28-4713-9B46-E9AD6E65F0E4}" type="pres">
      <dgm:prSet presAssocID="{D176B2C9-8E47-4F0F-B2AC-8D8AF3CC3FAB}" presName="node" presStyleLbl="node1" presStyleIdx="3" presStyleCnt="8">
        <dgm:presLayoutVars>
          <dgm:bulletEnabled val="1"/>
        </dgm:presLayoutVars>
      </dgm:prSet>
      <dgm:spPr/>
    </dgm:pt>
    <dgm:pt modelId="{06C62DCC-4AB6-4953-ADFA-FC840FC57829}" type="pres">
      <dgm:prSet presAssocID="{CBD7BD9E-1F3F-4C9B-9D60-BF579DD6E18A}" presName="sibTrans" presStyleLbl="sibTrans1D1" presStyleIdx="3" presStyleCnt="7"/>
      <dgm:spPr/>
    </dgm:pt>
    <dgm:pt modelId="{3D690189-118E-40AB-B46D-587C16BFD118}" type="pres">
      <dgm:prSet presAssocID="{CBD7BD9E-1F3F-4C9B-9D60-BF579DD6E18A}" presName="connectorText" presStyleLbl="sibTrans1D1" presStyleIdx="3" presStyleCnt="7"/>
      <dgm:spPr/>
    </dgm:pt>
    <dgm:pt modelId="{588691CD-E5DB-4DD3-80C7-DDA1A6BFDB88}" type="pres">
      <dgm:prSet presAssocID="{D1AD10E1-58C1-4D10-9F9C-219D10B70E14}" presName="node" presStyleLbl="node1" presStyleIdx="4" presStyleCnt="8">
        <dgm:presLayoutVars>
          <dgm:bulletEnabled val="1"/>
        </dgm:presLayoutVars>
      </dgm:prSet>
      <dgm:spPr/>
    </dgm:pt>
    <dgm:pt modelId="{3A1C8975-BCBA-4E1F-9725-B4CC7E53F9BD}" type="pres">
      <dgm:prSet presAssocID="{2025E8E3-BB59-4B1E-9C04-82335F672BC3}" presName="sibTrans" presStyleLbl="sibTrans1D1" presStyleIdx="4" presStyleCnt="7"/>
      <dgm:spPr/>
    </dgm:pt>
    <dgm:pt modelId="{1D0CBB3D-E22A-4BEB-BFC5-053DC0F9A5DA}" type="pres">
      <dgm:prSet presAssocID="{2025E8E3-BB59-4B1E-9C04-82335F672BC3}" presName="connectorText" presStyleLbl="sibTrans1D1" presStyleIdx="4" presStyleCnt="7"/>
      <dgm:spPr/>
    </dgm:pt>
    <dgm:pt modelId="{36E4A763-9688-46F7-BA9C-B164D6D7F35E}" type="pres">
      <dgm:prSet presAssocID="{20FBDDB5-B0CD-413A-B9C4-EC6AA7E7C03C}" presName="node" presStyleLbl="node1" presStyleIdx="5" presStyleCnt="8">
        <dgm:presLayoutVars>
          <dgm:bulletEnabled val="1"/>
        </dgm:presLayoutVars>
      </dgm:prSet>
      <dgm:spPr/>
    </dgm:pt>
    <dgm:pt modelId="{1D511E58-7DDA-4722-A5E0-E27930478F5E}" type="pres">
      <dgm:prSet presAssocID="{19E1D4C3-455C-45E3-A7F3-217ADE815AAF}" presName="sibTrans" presStyleLbl="sibTrans1D1" presStyleIdx="5" presStyleCnt="7"/>
      <dgm:spPr/>
    </dgm:pt>
    <dgm:pt modelId="{A33B8BAC-7250-44EC-8D95-47C002C340FD}" type="pres">
      <dgm:prSet presAssocID="{19E1D4C3-455C-45E3-A7F3-217ADE815AAF}" presName="connectorText" presStyleLbl="sibTrans1D1" presStyleIdx="5" presStyleCnt="7"/>
      <dgm:spPr/>
    </dgm:pt>
    <dgm:pt modelId="{990D9455-EEE6-4BCA-B1B5-F859C40BB07F}" type="pres">
      <dgm:prSet presAssocID="{550EBF25-6C8E-4734-A39B-83BB2EB79661}" presName="node" presStyleLbl="node1" presStyleIdx="6" presStyleCnt="8">
        <dgm:presLayoutVars>
          <dgm:bulletEnabled val="1"/>
        </dgm:presLayoutVars>
      </dgm:prSet>
      <dgm:spPr/>
    </dgm:pt>
    <dgm:pt modelId="{1AE025DA-C4E0-4CEB-8C4D-0D3AB8B0333C}" type="pres">
      <dgm:prSet presAssocID="{24A27984-8949-4562-95A6-B5E10EA93A95}" presName="sibTrans" presStyleLbl="sibTrans1D1" presStyleIdx="6" presStyleCnt="7"/>
      <dgm:spPr/>
    </dgm:pt>
    <dgm:pt modelId="{CEBA7A20-ECCA-466C-AC27-077FCB3921C6}" type="pres">
      <dgm:prSet presAssocID="{24A27984-8949-4562-95A6-B5E10EA93A95}" presName="connectorText" presStyleLbl="sibTrans1D1" presStyleIdx="6" presStyleCnt="7"/>
      <dgm:spPr/>
    </dgm:pt>
    <dgm:pt modelId="{AAB0A0B3-93FC-453E-AA13-2621CEA91A79}" type="pres">
      <dgm:prSet presAssocID="{4C28C1F4-D011-4430-B77E-66B3E3DA9E55}" presName="node" presStyleLbl="node1" presStyleIdx="7" presStyleCnt="8">
        <dgm:presLayoutVars>
          <dgm:bulletEnabled val="1"/>
        </dgm:presLayoutVars>
      </dgm:prSet>
      <dgm:spPr/>
    </dgm:pt>
  </dgm:ptLst>
  <dgm:cxnLst>
    <dgm:cxn modelId="{521D5F07-2D0D-4142-AEFA-4FAC96CF0167}" type="presOf" srcId="{19E1D4C3-455C-45E3-A7F3-217ADE815AAF}" destId="{1D511E58-7DDA-4722-A5E0-E27930478F5E}" srcOrd="0" destOrd="0" presId="urn:microsoft.com/office/officeart/2016/7/layout/RepeatingBendingProcessNew"/>
    <dgm:cxn modelId="{C9DF1C0E-DB15-48FF-8568-36748199C51C}" type="presOf" srcId="{19E1D4C3-455C-45E3-A7F3-217ADE815AAF}" destId="{A33B8BAC-7250-44EC-8D95-47C002C340FD}" srcOrd="1" destOrd="0" presId="urn:microsoft.com/office/officeart/2016/7/layout/RepeatingBendingProcessNew"/>
    <dgm:cxn modelId="{F7F0BF26-8067-45DE-AAE4-9E495CA5248A}" type="presOf" srcId="{0E7279D7-1EFB-4E6C-9C8B-08F45555CDCC}" destId="{0432CF89-46C8-4AB4-8924-BA33FD4D370A}" srcOrd="0" destOrd="0" presId="urn:microsoft.com/office/officeart/2016/7/layout/RepeatingBendingProcessNew"/>
    <dgm:cxn modelId="{AC281D2C-B985-4934-B02C-F6ADA63F3997}" type="presOf" srcId="{B9326F0D-8804-4F74-8A01-1D72FFEA8BB0}" destId="{9522F346-44AF-4E4E-B1DE-C165577BBB8F}" srcOrd="1" destOrd="0" presId="urn:microsoft.com/office/officeart/2016/7/layout/RepeatingBendingProcessNew"/>
    <dgm:cxn modelId="{F2903E43-0735-4433-9290-402A11D940E1}" type="presOf" srcId="{CBD7BD9E-1F3F-4C9B-9D60-BF579DD6E18A}" destId="{3D690189-118E-40AB-B46D-587C16BFD118}" srcOrd="1" destOrd="0" presId="urn:microsoft.com/office/officeart/2016/7/layout/RepeatingBendingProcessNew"/>
    <dgm:cxn modelId="{1148F444-7165-443D-8F4E-B9763127B9EF}" srcId="{3AE6AEE9-3320-4C0A-A429-AF61BA702108}" destId="{D176B2C9-8E47-4F0F-B2AC-8D8AF3CC3FAB}" srcOrd="3" destOrd="0" parTransId="{3AE164CF-27BC-4BF3-BDB7-C0FBEF379F85}" sibTransId="{CBD7BD9E-1F3F-4C9B-9D60-BF579DD6E18A}"/>
    <dgm:cxn modelId="{B93C2146-90B8-4DA5-8601-7AECCA21D358}" type="presOf" srcId="{2025E8E3-BB59-4B1E-9C04-82335F672BC3}" destId="{1D0CBB3D-E22A-4BEB-BFC5-053DC0F9A5DA}" srcOrd="1" destOrd="0" presId="urn:microsoft.com/office/officeart/2016/7/layout/RepeatingBendingProcessNew"/>
    <dgm:cxn modelId="{9C7F8467-350D-4A45-84F8-56433418E611}" type="presOf" srcId="{D176B2C9-8E47-4F0F-B2AC-8D8AF3CC3FAB}" destId="{2238FF9E-1F28-4713-9B46-E9AD6E65F0E4}" srcOrd="0" destOrd="0" presId="urn:microsoft.com/office/officeart/2016/7/layout/RepeatingBendingProcessNew"/>
    <dgm:cxn modelId="{B29BB067-0539-4CC8-AE7A-126B75AD7D9D}" type="presOf" srcId="{97B73117-A5DB-4E82-BBD9-006E73E719AE}" destId="{04DD9F7A-CD5B-41D6-B46F-A8BA0EC7C80A}" srcOrd="0" destOrd="0" presId="urn:microsoft.com/office/officeart/2016/7/layout/RepeatingBendingProcessNew"/>
    <dgm:cxn modelId="{E6E07848-6D7B-4E72-BB7D-945DEFC06DAA}" type="presOf" srcId="{24A27984-8949-4562-95A6-B5E10EA93A95}" destId="{CEBA7A20-ECCA-466C-AC27-077FCB3921C6}" srcOrd="1" destOrd="0" presId="urn:microsoft.com/office/officeart/2016/7/layout/RepeatingBendingProcessNew"/>
    <dgm:cxn modelId="{1041A049-FB7F-4CCC-BB06-EA6CEA431C1F}" srcId="{3AE6AEE9-3320-4C0A-A429-AF61BA702108}" destId="{4C28C1F4-D011-4430-B77E-66B3E3DA9E55}" srcOrd="7" destOrd="0" parTransId="{2F82B776-7156-4A73-ADAA-314B06CA200A}" sibTransId="{0B84CA0E-1B08-428A-9225-D6E6E319DC4F}"/>
    <dgm:cxn modelId="{8ACED869-1118-4A51-B0D1-2BEE3AE61BD9}" type="presOf" srcId="{0B427CD5-4E4B-48B3-B4BF-382DDDF2AED5}" destId="{4A0DD2C4-FFA5-4DB9-8AE4-6E9BB8DB71F8}" srcOrd="0" destOrd="0" presId="urn:microsoft.com/office/officeart/2016/7/layout/RepeatingBendingProcessNew"/>
    <dgm:cxn modelId="{D20FAE6A-B634-4C3F-8B9C-E8EDC42F7427}" type="presOf" srcId="{24A27984-8949-4562-95A6-B5E10EA93A95}" destId="{1AE025DA-C4E0-4CEB-8C4D-0D3AB8B0333C}" srcOrd="0" destOrd="0" presId="urn:microsoft.com/office/officeart/2016/7/layout/RepeatingBendingProcessNew"/>
    <dgm:cxn modelId="{99786C6C-709E-4309-A884-66B9EE4A765A}" srcId="{3AE6AEE9-3320-4C0A-A429-AF61BA702108}" destId="{0E7279D7-1EFB-4E6C-9C8B-08F45555CDCC}" srcOrd="0" destOrd="0" parTransId="{2A62AECB-4642-4393-B9E7-609E5EB3BFE9}" sibTransId="{0B427CD5-4E4B-48B3-B4BF-382DDDF2AED5}"/>
    <dgm:cxn modelId="{C7543851-3C83-4F05-924D-E7114FD1281C}" type="presOf" srcId="{17FAF030-9E1C-42A0-BCE1-FCA985D1B086}" destId="{E266B415-B287-4529-B7A0-50F7CC41A7D7}" srcOrd="0" destOrd="0" presId="urn:microsoft.com/office/officeart/2016/7/layout/RepeatingBendingProcessNew"/>
    <dgm:cxn modelId="{6F38B156-6F5C-4B78-A45B-D6140AFC9EF8}" type="presOf" srcId="{B9326F0D-8804-4F74-8A01-1D72FFEA8BB0}" destId="{26D63F24-FB0B-40FB-8ED8-9DD2B2F9F4D2}" srcOrd="0" destOrd="0" presId="urn:microsoft.com/office/officeart/2016/7/layout/RepeatingBendingProcessNew"/>
    <dgm:cxn modelId="{7B07037E-E97F-4E8B-827A-E68215D7E83E}" srcId="{3AE6AEE9-3320-4C0A-A429-AF61BA702108}" destId="{550EBF25-6C8E-4734-A39B-83BB2EB79661}" srcOrd="6" destOrd="0" parTransId="{947A7BB0-90E2-4E11-8697-8DAD06C53C84}" sibTransId="{24A27984-8949-4562-95A6-B5E10EA93A95}"/>
    <dgm:cxn modelId="{4472A281-4014-48D2-B7FC-BABF00CE3351}" type="presOf" srcId="{0B427CD5-4E4B-48B3-B4BF-382DDDF2AED5}" destId="{33D8A028-1CCA-435A-8ECD-4FAA17F2D67A}" srcOrd="1" destOrd="0" presId="urn:microsoft.com/office/officeart/2016/7/layout/RepeatingBendingProcessNew"/>
    <dgm:cxn modelId="{ADFFBC81-F2A9-4BB0-B195-D390EDF6D494}" srcId="{3AE6AEE9-3320-4C0A-A429-AF61BA702108}" destId="{97B73117-A5DB-4E82-BBD9-006E73E719AE}" srcOrd="2" destOrd="0" parTransId="{C82645D3-537A-4DA2-BA0A-5B366CB5C33D}" sibTransId="{B9326F0D-8804-4F74-8A01-1D72FFEA8BB0}"/>
    <dgm:cxn modelId="{3FE2B383-2D6D-4F26-81CC-860F35AFD660}" type="presOf" srcId="{CAD39B38-52CE-4B25-AF43-E2CEA6821122}" destId="{3738B808-4CB3-4007-BB5E-A90804E945A4}" srcOrd="0" destOrd="0" presId="urn:microsoft.com/office/officeart/2016/7/layout/RepeatingBendingProcessNew"/>
    <dgm:cxn modelId="{B4F7FA8B-7F6C-4B90-A3B1-11329A1566DC}" type="presOf" srcId="{CAD39B38-52CE-4B25-AF43-E2CEA6821122}" destId="{E477AF3A-D0C3-48A4-97E1-256A9AE19D83}" srcOrd="1" destOrd="0" presId="urn:microsoft.com/office/officeart/2016/7/layout/RepeatingBendingProcessNew"/>
    <dgm:cxn modelId="{07474FA4-0657-41E4-A13A-4233C030D0A5}" type="presOf" srcId="{20FBDDB5-B0CD-413A-B9C4-EC6AA7E7C03C}" destId="{36E4A763-9688-46F7-BA9C-B164D6D7F35E}" srcOrd="0" destOrd="0" presId="urn:microsoft.com/office/officeart/2016/7/layout/RepeatingBendingProcessNew"/>
    <dgm:cxn modelId="{19918AAD-2D32-47EF-89A9-1B28F953D299}" srcId="{3AE6AEE9-3320-4C0A-A429-AF61BA702108}" destId="{D1AD10E1-58C1-4D10-9F9C-219D10B70E14}" srcOrd="4" destOrd="0" parTransId="{469B55FE-2D4F-471A-A9ED-CCF8E256DC99}" sibTransId="{2025E8E3-BB59-4B1E-9C04-82335F672BC3}"/>
    <dgm:cxn modelId="{28A03AB1-6816-4B67-9148-F47C69F449BF}" srcId="{3AE6AEE9-3320-4C0A-A429-AF61BA702108}" destId="{17FAF030-9E1C-42A0-BCE1-FCA985D1B086}" srcOrd="1" destOrd="0" parTransId="{00DD5AC4-8FF8-42F1-9A49-BEA086E0DF69}" sibTransId="{CAD39B38-52CE-4B25-AF43-E2CEA6821122}"/>
    <dgm:cxn modelId="{2FED57B2-88EB-4933-9D31-E93ED5A2027C}" srcId="{3AE6AEE9-3320-4C0A-A429-AF61BA702108}" destId="{20FBDDB5-B0CD-413A-B9C4-EC6AA7E7C03C}" srcOrd="5" destOrd="0" parTransId="{F7838312-9D68-49A9-9793-1D378650EAF4}" sibTransId="{19E1D4C3-455C-45E3-A7F3-217ADE815AAF}"/>
    <dgm:cxn modelId="{6F34EFB7-43D0-42F6-853D-64AACE098BA4}" type="presOf" srcId="{4C28C1F4-D011-4430-B77E-66B3E3DA9E55}" destId="{AAB0A0B3-93FC-453E-AA13-2621CEA91A79}" srcOrd="0" destOrd="0" presId="urn:microsoft.com/office/officeart/2016/7/layout/RepeatingBendingProcessNew"/>
    <dgm:cxn modelId="{9A79F1D4-36A5-4DC8-8F06-EF1B920245F1}" type="presOf" srcId="{2025E8E3-BB59-4B1E-9C04-82335F672BC3}" destId="{3A1C8975-BCBA-4E1F-9725-B4CC7E53F9BD}" srcOrd="0" destOrd="0" presId="urn:microsoft.com/office/officeart/2016/7/layout/RepeatingBendingProcessNew"/>
    <dgm:cxn modelId="{ACA9A5E3-1A23-4260-8063-9402225D51DA}" type="presOf" srcId="{D1AD10E1-58C1-4D10-9F9C-219D10B70E14}" destId="{588691CD-E5DB-4DD3-80C7-DDA1A6BFDB88}" srcOrd="0" destOrd="0" presId="urn:microsoft.com/office/officeart/2016/7/layout/RepeatingBendingProcessNew"/>
    <dgm:cxn modelId="{ED655CE5-48BF-4BF0-989E-42E906BB5C7C}" type="presOf" srcId="{3AE6AEE9-3320-4C0A-A429-AF61BA702108}" destId="{A2E4741C-5D8D-4043-9EC0-D5046993E0A2}" srcOrd="0" destOrd="0" presId="urn:microsoft.com/office/officeart/2016/7/layout/RepeatingBendingProcessNew"/>
    <dgm:cxn modelId="{9D174CF4-81A6-43EA-BDAE-3F34E83A8A90}" type="presOf" srcId="{CBD7BD9E-1F3F-4C9B-9D60-BF579DD6E18A}" destId="{06C62DCC-4AB6-4953-ADFA-FC840FC57829}" srcOrd="0" destOrd="0" presId="urn:microsoft.com/office/officeart/2016/7/layout/RepeatingBendingProcessNew"/>
    <dgm:cxn modelId="{FEE170F7-D107-425E-ABC1-42E624EBD57D}" type="presOf" srcId="{550EBF25-6C8E-4734-A39B-83BB2EB79661}" destId="{990D9455-EEE6-4BCA-B1B5-F859C40BB07F}" srcOrd="0" destOrd="0" presId="urn:microsoft.com/office/officeart/2016/7/layout/RepeatingBendingProcessNew"/>
    <dgm:cxn modelId="{FB1265A7-9AF3-44F8-B621-32634627F8A3}" type="presParOf" srcId="{A2E4741C-5D8D-4043-9EC0-D5046993E0A2}" destId="{0432CF89-46C8-4AB4-8924-BA33FD4D370A}" srcOrd="0" destOrd="0" presId="urn:microsoft.com/office/officeart/2016/7/layout/RepeatingBendingProcessNew"/>
    <dgm:cxn modelId="{11D9599A-3E70-4F53-B8C5-6E6D299EFE5E}" type="presParOf" srcId="{A2E4741C-5D8D-4043-9EC0-D5046993E0A2}" destId="{4A0DD2C4-FFA5-4DB9-8AE4-6E9BB8DB71F8}" srcOrd="1" destOrd="0" presId="urn:microsoft.com/office/officeart/2016/7/layout/RepeatingBendingProcessNew"/>
    <dgm:cxn modelId="{134C12A4-97AD-430E-A51A-42D09D12E490}" type="presParOf" srcId="{4A0DD2C4-FFA5-4DB9-8AE4-6E9BB8DB71F8}" destId="{33D8A028-1CCA-435A-8ECD-4FAA17F2D67A}" srcOrd="0" destOrd="0" presId="urn:microsoft.com/office/officeart/2016/7/layout/RepeatingBendingProcessNew"/>
    <dgm:cxn modelId="{A9AD21FF-ABFE-46B5-BB4F-EDB4D1B8CC0C}" type="presParOf" srcId="{A2E4741C-5D8D-4043-9EC0-D5046993E0A2}" destId="{E266B415-B287-4529-B7A0-50F7CC41A7D7}" srcOrd="2" destOrd="0" presId="urn:microsoft.com/office/officeart/2016/7/layout/RepeatingBendingProcessNew"/>
    <dgm:cxn modelId="{71CB8C83-E182-4C74-A870-227A3F02D7F4}" type="presParOf" srcId="{A2E4741C-5D8D-4043-9EC0-D5046993E0A2}" destId="{3738B808-4CB3-4007-BB5E-A90804E945A4}" srcOrd="3" destOrd="0" presId="urn:microsoft.com/office/officeart/2016/7/layout/RepeatingBendingProcessNew"/>
    <dgm:cxn modelId="{DECC5874-2842-4D5D-BAC9-E63F9CFC2612}" type="presParOf" srcId="{3738B808-4CB3-4007-BB5E-A90804E945A4}" destId="{E477AF3A-D0C3-48A4-97E1-256A9AE19D83}" srcOrd="0" destOrd="0" presId="urn:microsoft.com/office/officeart/2016/7/layout/RepeatingBendingProcessNew"/>
    <dgm:cxn modelId="{4E78C3B4-9020-478C-9357-EFADFADBD3A1}" type="presParOf" srcId="{A2E4741C-5D8D-4043-9EC0-D5046993E0A2}" destId="{04DD9F7A-CD5B-41D6-B46F-A8BA0EC7C80A}" srcOrd="4" destOrd="0" presId="urn:microsoft.com/office/officeart/2016/7/layout/RepeatingBendingProcessNew"/>
    <dgm:cxn modelId="{7DB2D57F-33BC-4436-BE5C-32C157AF5E8C}" type="presParOf" srcId="{A2E4741C-5D8D-4043-9EC0-D5046993E0A2}" destId="{26D63F24-FB0B-40FB-8ED8-9DD2B2F9F4D2}" srcOrd="5" destOrd="0" presId="urn:microsoft.com/office/officeart/2016/7/layout/RepeatingBendingProcessNew"/>
    <dgm:cxn modelId="{B42DBA68-AD5B-41CE-8529-8756323EF384}" type="presParOf" srcId="{26D63F24-FB0B-40FB-8ED8-9DD2B2F9F4D2}" destId="{9522F346-44AF-4E4E-B1DE-C165577BBB8F}" srcOrd="0" destOrd="0" presId="urn:microsoft.com/office/officeart/2016/7/layout/RepeatingBendingProcessNew"/>
    <dgm:cxn modelId="{3ED0B3A8-3EF2-4ED5-993B-E5850203B327}" type="presParOf" srcId="{A2E4741C-5D8D-4043-9EC0-D5046993E0A2}" destId="{2238FF9E-1F28-4713-9B46-E9AD6E65F0E4}" srcOrd="6" destOrd="0" presId="urn:microsoft.com/office/officeart/2016/7/layout/RepeatingBendingProcessNew"/>
    <dgm:cxn modelId="{87BEC46A-9DE6-4887-9CBC-F853BC01AC2E}" type="presParOf" srcId="{A2E4741C-5D8D-4043-9EC0-D5046993E0A2}" destId="{06C62DCC-4AB6-4953-ADFA-FC840FC57829}" srcOrd="7" destOrd="0" presId="urn:microsoft.com/office/officeart/2016/7/layout/RepeatingBendingProcessNew"/>
    <dgm:cxn modelId="{AA7CB195-D90D-4480-8554-552930927DCB}" type="presParOf" srcId="{06C62DCC-4AB6-4953-ADFA-FC840FC57829}" destId="{3D690189-118E-40AB-B46D-587C16BFD118}" srcOrd="0" destOrd="0" presId="urn:microsoft.com/office/officeart/2016/7/layout/RepeatingBendingProcessNew"/>
    <dgm:cxn modelId="{5801FFDC-B5A6-4599-A569-C47698F6BBA8}" type="presParOf" srcId="{A2E4741C-5D8D-4043-9EC0-D5046993E0A2}" destId="{588691CD-E5DB-4DD3-80C7-DDA1A6BFDB88}" srcOrd="8" destOrd="0" presId="urn:microsoft.com/office/officeart/2016/7/layout/RepeatingBendingProcessNew"/>
    <dgm:cxn modelId="{43E56061-AC3C-47EF-A29E-07F1CDE69C05}" type="presParOf" srcId="{A2E4741C-5D8D-4043-9EC0-D5046993E0A2}" destId="{3A1C8975-BCBA-4E1F-9725-B4CC7E53F9BD}" srcOrd="9" destOrd="0" presId="urn:microsoft.com/office/officeart/2016/7/layout/RepeatingBendingProcessNew"/>
    <dgm:cxn modelId="{508EE4C7-0CFF-44F5-B0F8-701DDA6E8406}" type="presParOf" srcId="{3A1C8975-BCBA-4E1F-9725-B4CC7E53F9BD}" destId="{1D0CBB3D-E22A-4BEB-BFC5-053DC0F9A5DA}" srcOrd="0" destOrd="0" presId="urn:microsoft.com/office/officeart/2016/7/layout/RepeatingBendingProcessNew"/>
    <dgm:cxn modelId="{6E2F0973-388D-4BE4-B756-E018A2B5C3F1}" type="presParOf" srcId="{A2E4741C-5D8D-4043-9EC0-D5046993E0A2}" destId="{36E4A763-9688-46F7-BA9C-B164D6D7F35E}" srcOrd="10" destOrd="0" presId="urn:microsoft.com/office/officeart/2016/7/layout/RepeatingBendingProcessNew"/>
    <dgm:cxn modelId="{BFFFEE7C-EDF5-4827-A6A1-59CE9478AB7F}" type="presParOf" srcId="{A2E4741C-5D8D-4043-9EC0-D5046993E0A2}" destId="{1D511E58-7DDA-4722-A5E0-E27930478F5E}" srcOrd="11" destOrd="0" presId="urn:microsoft.com/office/officeart/2016/7/layout/RepeatingBendingProcessNew"/>
    <dgm:cxn modelId="{D3EE124F-FC00-4B8F-95FF-E2447031B399}" type="presParOf" srcId="{1D511E58-7DDA-4722-A5E0-E27930478F5E}" destId="{A33B8BAC-7250-44EC-8D95-47C002C340FD}" srcOrd="0" destOrd="0" presId="urn:microsoft.com/office/officeart/2016/7/layout/RepeatingBendingProcessNew"/>
    <dgm:cxn modelId="{54A5EBC8-0404-45CE-8490-4FB0D7F4B051}" type="presParOf" srcId="{A2E4741C-5D8D-4043-9EC0-D5046993E0A2}" destId="{990D9455-EEE6-4BCA-B1B5-F859C40BB07F}" srcOrd="12" destOrd="0" presId="urn:microsoft.com/office/officeart/2016/7/layout/RepeatingBendingProcessNew"/>
    <dgm:cxn modelId="{C73D0440-A9D9-4E29-BF9C-D7843950B42E}" type="presParOf" srcId="{A2E4741C-5D8D-4043-9EC0-D5046993E0A2}" destId="{1AE025DA-C4E0-4CEB-8C4D-0D3AB8B0333C}" srcOrd="13" destOrd="0" presId="urn:microsoft.com/office/officeart/2016/7/layout/RepeatingBendingProcessNew"/>
    <dgm:cxn modelId="{2BF138DF-8D7E-4166-BDFB-8B456BC29691}" type="presParOf" srcId="{1AE025DA-C4E0-4CEB-8C4D-0D3AB8B0333C}" destId="{CEBA7A20-ECCA-466C-AC27-077FCB3921C6}" srcOrd="0" destOrd="0" presId="urn:microsoft.com/office/officeart/2016/7/layout/RepeatingBendingProcessNew"/>
    <dgm:cxn modelId="{505F60FF-0A4C-42FA-868E-74FD07B25577}" type="presParOf" srcId="{A2E4741C-5D8D-4043-9EC0-D5046993E0A2}" destId="{AAB0A0B3-93FC-453E-AA13-2621CEA91A79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1BD04E-F7FD-4454-8A1F-636C63174A14}" type="doc">
      <dgm:prSet loTypeId="urn:microsoft.com/office/officeart/2005/8/layout/vProcess5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nl-NL"/>
        </a:p>
      </dgm:t>
    </dgm:pt>
    <dgm:pt modelId="{13F6549C-1D34-49F9-9558-BCA706980DF6}">
      <dgm:prSet phldrT="[Tekst]" custT="1"/>
      <dgm:spPr/>
      <dgm:t>
        <a:bodyPr/>
        <a:lstStyle/>
        <a:p>
          <a:r>
            <a:rPr lang="nl-NL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https://www.scribbr.nl/onderzoeksmethoden/onderzoeksopzet</a:t>
          </a:r>
          <a:r>
            <a:rPr lang="nl-NL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/</a:t>
          </a:r>
          <a:r>
            <a:rPr lang="nl-NL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dirty="0"/>
        </a:p>
      </dgm:t>
    </dgm:pt>
    <dgm:pt modelId="{D6CE908E-BF24-4B1E-A3BF-8A6E0D546DCD}" type="parTrans" cxnId="{522A0667-81C2-4432-80BA-9758F734AE8B}">
      <dgm:prSet/>
      <dgm:spPr/>
      <dgm:t>
        <a:bodyPr/>
        <a:lstStyle/>
        <a:p>
          <a:endParaRPr lang="nl-NL"/>
        </a:p>
      </dgm:t>
    </dgm:pt>
    <dgm:pt modelId="{E1627F91-3EA9-47FA-B911-12A00C72BE5C}" type="sibTrans" cxnId="{522A0667-81C2-4432-80BA-9758F734AE8B}">
      <dgm:prSet/>
      <dgm:spPr/>
      <dgm:t>
        <a:bodyPr/>
        <a:lstStyle/>
        <a:p>
          <a:endParaRPr lang="nl-NL"/>
        </a:p>
      </dgm:t>
    </dgm:pt>
    <dgm:pt modelId="{1FAE2FB8-C5CB-4032-9645-1444B294C661}">
      <dgm:prSet custT="1"/>
      <dgm:spPr/>
      <dgm:t>
        <a:bodyPr/>
        <a:lstStyle/>
        <a:p>
          <a:r>
            <a:rPr lang="nl-NL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2"/>
            </a:rPr>
            <a:t>https://www.tilburguniversity.edu.nl</a:t>
          </a:r>
          <a:r>
            <a:rPr lang="nl-NL" sz="5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2"/>
            </a:rPr>
            <a:t>/</a:t>
          </a:r>
          <a:r>
            <a:rPr lang="nl-NL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dirty="0"/>
        </a:p>
      </dgm:t>
    </dgm:pt>
    <dgm:pt modelId="{A6582F09-C65C-4A91-9A50-F05866454A7C}" type="parTrans" cxnId="{A11FAF22-B6BE-4ED1-BAEF-99CF529426C5}">
      <dgm:prSet/>
      <dgm:spPr/>
      <dgm:t>
        <a:bodyPr/>
        <a:lstStyle/>
        <a:p>
          <a:endParaRPr lang="nl-NL"/>
        </a:p>
      </dgm:t>
    </dgm:pt>
    <dgm:pt modelId="{04D2FE92-C7DD-46D0-96FA-C6BA5EC46B7D}" type="sibTrans" cxnId="{A11FAF22-B6BE-4ED1-BAEF-99CF529426C5}">
      <dgm:prSet/>
      <dgm:spPr/>
      <dgm:t>
        <a:bodyPr/>
        <a:lstStyle/>
        <a:p>
          <a:endParaRPr lang="nl-NL"/>
        </a:p>
      </dgm:t>
    </dgm:pt>
    <dgm:pt modelId="{75DCBB82-B354-4CA2-8544-FE3C83A67107}">
      <dgm:prSet custT="1"/>
      <dgm:spPr/>
      <dgm:t>
        <a:bodyPr/>
        <a:lstStyle/>
        <a:p>
          <a:r>
            <a:rPr lang="nl-NL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3"/>
            </a:rPr>
            <a:t>https://www.marketingscriptie.nl/plan-aanpak-maken-scriptie</a:t>
          </a:r>
          <a:r>
            <a:rPr lang="nl-NL" sz="5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3"/>
            </a:rPr>
            <a:t>/</a:t>
          </a:r>
          <a:r>
            <a:rPr lang="nl-NL" sz="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84B08148-03A8-4592-A52C-AE7592C0841D}" type="parTrans" cxnId="{A62CAE33-29FC-4E82-A384-FC6E300DF8B1}">
      <dgm:prSet/>
      <dgm:spPr/>
      <dgm:t>
        <a:bodyPr/>
        <a:lstStyle/>
        <a:p>
          <a:endParaRPr lang="nl-NL"/>
        </a:p>
      </dgm:t>
    </dgm:pt>
    <dgm:pt modelId="{6D2AB0B7-157C-4E4B-9E69-0AFFC26BA0BF}" type="sibTrans" cxnId="{A62CAE33-29FC-4E82-A384-FC6E300DF8B1}">
      <dgm:prSet/>
      <dgm:spPr/>
      <dgm:t>
        <a:bodyPr/>
        <a:lstStyle/>
        <a:p>
          <a:endParaRPr lang="nl-NL"/>
        </a:p>
      </dgm:t>
    </dgm:pt>
    <dgm:pt modelId="{11D32EE7-61EE-412D-8302-FE0FD118C775}">
      <dgm:prSet custT="1"/>
      <dgm:spPr/>
      <dgm:t>
        <a:bodyPr/>
        <a:lstStyle/>
        <a:p>
          <a:r>
            <a:rPr lang="nl-NL" sz="20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4"/>
            </a:rPr>
            <a:t>https://www.universiteitleiden.nl/</a:t>
          </a:r>
          <a:endParaRPr lang="nl-NL" sz="2000" b="1" u="sng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4FB14781-B484-4726-9C45-BF59A8A6F7C8}" type="parTrans" cxnId="{52FA7AE8-5A5E-4174-8938-4488793BB8BD}">
      <dgm:prSet/>
      <dgm:spPr/>
      <dgm:t>
        <a:bodyPr/>
        <a:lstStyle/>
        <a:p>
          <a:endParaRPr lang="nl-NL"/>
        </a:p>
      </dgm:t>
    </dgm:pt>
    <dgm:pt modelId="{EF57D992-569B-43F4-9CE6-169F22050F08}" type="sibTrans" cxnId="{52FA7AE8-5A5E-4174-8938-4488793BB8BD}">
      <dgm:prSet/>
      <dgm:spPr/>
      <dgm:t>
        <a:bodyPr/>
        <a:lstStyle/>
        <a:p>
          <a:endParaRPr lang="nl-NL"/>
        </a:p>
      </dgm:t>
    </dgm:pt>
    <dgm:pt modelId="{2A0B30DE-2B19-4596-BF29-E9445CAD9E44}" type="pres">
      <dgm:prSet presAssocID="{A91BD04E-F7FD-4454-8A1F-636C63174A14}" presName="outerComposite" presStyleCnt="0">
        <dgm:presLayoutVars>
          <dgm:chMax val="5"/>
          <dgm:dir/>
          <dgm:resizeHandles val="exact"/>
        </dgm:presLayoutVars>
      </dgm:prSet>
      <dgm:spPr/>
    </dgm:pt>
    <dgm:pt modelId="{BDAE07DA-FC59-49B0-9D21-D60C4C9BF8FA}" type="pres">
      <dgm:prSet presAssocID="{A91BD04E-F7FD-4454-8A1F-636C63174A14}" presName="dummyMaxCanvas" presStyleCnt="0">
        <dgm:presLayoutVars/>
      </dgm:prSet>
      <dgm:spPr/>
    </dgm:pt>
    <dgm:pt modelId="{F7857C62-46B3-4C19-B771-A0460751CB35}" type="pres">
      <dgm:prSet presAssocID="{A91BD04E-F7FD-4454-8A1F-636C63174A14}" presName="FourNodes_1" presStyleLbl="node1" presStyleIdx="0" presStyleCnt="4">
        <dgm:presLayoutVars>
          <dgm:bulletEnabled val="1"/>
        </dgm:presLayoutVars>
      </dgm:prSet>
      <dgm:spPr/>
    </dgm:pt>
    <dgm:pt modelId="{5939B531-D1D7-446D-AA7B-DFB65A994DB3}" type="pres">
      <dgm:prSet presAssocID="{A91BD04E-F7FD-4454-8A1F-636C63174A14}" presName="FourNodes_2" presStyleLbl="node1" presStyleIdx="1" presStyleCnt="4">
        <dgm:presLayoutVars>
          <dgm:bulletEnabled val="1"/>
        </dgm:presLayoutVars>
      </dgm:prSet>
      <dgm:spPr/>
    </dgm:pt>
    <dgm:pt modelId="{5DE38EA6-2A45-4843-BEF1-AA3C1D3DB472}" type="pres">
      <dgm:prSet presAssocID="{A91BD04E-F7FD-4454-8A1F-636C63174A14}" presName="FourNodes_3" presStyleLbl="node1" presStyleIdx="2" presStyleCnt="4">
        <dgm:presLayoutVars>
          <dgm:bulletEnabled val="1"/>
        </dgm:presLayoutVars>
      </dgm:prSet>
      <dgm:spPr/>
    </dgm:pt>
    <dgm:pt modelId="{83D445C1-434E-4917-88B9-951D67BDC815}" type="pres">
      <dgm:prSet presAssocID="{A91BD04E-F7FD-4454-8A1F-636C63174A14}" presName="FourNodes_4" presStyleLbl="node1" presStyleIdx="3" presStyleCnt="4">
        <dgm:presLayoutVars>
          <dgm:bulletEnabled val="1"/>
        </dgm:presLayoutVars>
      </dgm:prSet>
      <dgm:spPr/>
    </dgm:pt>
    <dgm:pt modelId="{9CCB48A9-0FE6-4A79-AD90-08594BA45A18}" type="pres">
      <dgm:prSet presAssocID="{A91BD04E-F7FD-4454-8A1F-636C63174A14}" presName="FourConn_1-2" presStyleLbl="fgAccFollowNode1" presStyleIdx="0" presStyleCnt="3">
        <dgm:presLayoutVars>
          <dgm:bulletEnabled val="1"/>
        </dgm:presLayoutVars>
      </dgm:prSet>
      <dgm:spPr/>
    </dgm:pt>
    <dgm:pt modelId="{55722C39-4FBB-48BE-94E3-4B57A8B36D36}" type="pres">
      <dgm:prSet presAssocID="{A91BD04E-F7FD-4454-8A1F-636C63174A14}" presName="FourConn_2-3" presStyleLbl="fgAccFollowNode1" presStyleIdx="1" presStyleCnt="3">
        <dgm:presLayoutVars>
          <dgm:bulletEnabled val="1"/>
        </dgm:presLayoutVars>
      </dgm:prSet>
      <dgm:spPr/>
    </dgm:pt>
    <dgm:pt modelId="{78F59EC2-75A9-4C38-9B0B-BEE171E62926}" type="pres">
      <dgm:prSet presAssocID="{A91BD04E-F7FD-4454-8A1F-636C63174A14}" presName="FourConn_3-4" presStyleLbl="fgAccFollowNode1" presStyleIdx="2" presStyleCnt="3">
        <dgm:presLayoutVars>
          <dgm:bulletEnabled val="1"/>
        </dgm:presLayoutVars>
      </dgm:prSet>
      <dgm:spPr/>
    </dgm:pt>
    <dgm:pt modelId="{378579E3-CB9F-4B42-A57D-15E5A4C2573C}" type="pres">
      <dgm:prSet presAssocID="{A91BD04E-F7FD-4454-8A1F-636C63174A14}" presName="FourNodes_1_text" presStyleLbl="node1" presStyleIdx="3" presStyleCnt="4">
        <dgm:presLayoutVars>
          <dgm:bulletEnabled val="1"/>
        </dgm:presLayoutVars>
      </dgm:prSet>
      <dgm:spPr/>
    </dgm:pt>
    <dgm:pt modelId="{F38F7287-04D0-465D-AC38-4015A7B9420A}" type="pres">
      <dgm:prSet presAssocID="{A91BD04E-F7FD-4454-8A1F-636C63174A14}" presName="FourNodes_2_text" presStyleLbl="node1" presStyleIdx="3" presStyleCnt="4">
        <dgm:presLayoutVars>
          <dgm:bulletEnabled val="1"/>
        </dgm:presLayoutVars>
      </dgm:prSet>
      <dgm:spPr/>
    </dgm:pt>
    <dgm:pt modelId="{7F7FAEC4-5D44-406B-A7E8-90DE4BB14683}" type="pres">
      <dgm:prSet presAssocID="{A91BD04E-F7FD-4454-8A1F-636C63174A14}" presName="FourNodes_3_text" presStyleLbl="node1" presStyleIdx="3" presStyleCnt="4">
        <dgm:presLayoutVars>
          <dgm:bulletEnabled val="1"/>
        </dgm:presLayoutVars>
      </dgm:prSet>
      <dgm:spPr/>
    </dgm:pt>
    <dgm:pt modelId="{7624862A-AE10-48BC-BA4C-5840E948E1B1}" type="pres">
      <dgm:prSet presAssocID="{A91BD04E-F7FD-4454-8A1F-636C63174A1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371A01C-4C8E-4AE9-B353-CA2C69ABFEC8}" type="presOf" srcId="{1FAE2FB8-C5CB-4032-9645-1444B294C661}" destId="{7F7FAEC4-5D44-406B-A7E8-90DE4BB14683}" srcOrd="1" destOrd="0" presId="urn:microsoft.com/office/officeart/2005/8/layout/vProcess5"/>
    <dgm:cxn modelId="{A1862A1D-893B-4FB4-B631-85D140D73ED1}" type="presOf" srcId="{1FAE2FB8-C5CB-4032-9645-1444B294C661}" destId="{5DE38EA6-2A45-4843-BEF1-AA3C1D3DB472}" srcOrd="0" destOrd="0" presId="urn:microsoft.com/office/officeart/2005/8/layout/vProcess5"/>
    <dgm:cxn modelId="{A11FAF22-B6BE-4ED1-BAEF-99CF529426C5}" srcId="{A91BD04E-F7FD-4454-8A1F-636C63174A14}" destId="{1FAE2FB8-C5CB-4032-9645-1444B294C661}" srcOrd="2" destOrd="0" parTransId="{A6582F09-C65C-4A91-9A50-F05866454A7C}" sibTransId="{04D2FE92-C7DD-46D0-96FA-C6BA5EC46B7D}"/>
    <dgm:cxn modelId="{A62CAE33-29FC-4E82-A384-FC6E300DF8B1}" srcId="{A91BD04E-F7FD-4454-8A1F-636C63174A14}" destId="{75DCBB82-B354-4CA2-8544-FE3C83A67107}" srcOrd="1" destOrd="0" parTransId="{84B08148-03A8-4592-A52C-AE7592C0841D}" sibTransId="{6D2AB0B7-157C-4E4B-9E69-0AFFC26BA0BF}"/>
    <dgm:cxn modelId="{522A0667-81C2-4432-80BA-9758F734AE8B}" srcId="{A91BD04E-F7FD-4454-8A1F-636C63174A14}" destId="{13F6549C-1D34-49F9-9558-BCA706980DF6}" srcOrd="0" destOrd="0" parTransId="{D6CE908E-BF24-4B1E-A3BF-8A6E0D546DCD}" sibTransId="{E1627F91-3EA9-47FA-B911-12A00C72BE5C}"/>
    <dgm:cxn modelId="{80D6E448-9C09-4983-A8BD-D9591DCE58C3}" type="presOf" srcId="{6D2AB0B7-157C-4E4B-9E69-0AFFC26BA0BF}" destId="{55722C39-4FBB-48BE-94E3-4B57A8B36D36}" srcOrd="0" destOrd="0" presId="urn:microsoft.com/office/officeart/2005/8/layout/vProcess5"/>
    <dgm:cxn modelId="{F38D094B-2534-47BD-8CE6-20DE61F5EC94}" type="presOf" srcId="{13F6549C-1D34-49F9-9558-BCA706980DF6}" destId="{378579E3-CB9F-4B42-A57D-15E5A4C2573C}" srcOrd="1" destOrd="0" presId="urn:microsoft.com/office/officeart/2005/8/layout/vProcess5"/>
    <dgm:cxn modelId="{5775694F-F369-49E8-AB89-2274EAFA9F07}" type="presOf" srcId="{04D2FE92-C7DD-46D0-96FA-C6BA5EC46B7D}" destId="{78F59EC2-75A9-4C38-9B0B-BEE171E62926}" srcOrd="0" destOrd="0" presId="urn:microsoft.com/office/officeart/2005/8/layout/vProcess5"/>
    <dgm:cxn modelId="{73279B56-B3EC-45C5-8329-807441592715}" type="presOf" srcId="{E1627F91-3EA9-47FA-B911-12A00C72BE5C}" destId="{9CCB48A9-0FE6-4A79-AD90-08594BA45A18}" srcOrd="0" destOrd="0" presId="urn:microsoft.com/office/officeart/2005/8/layout/vProcess5"/>
    <dgm:cxn modelId="{13E88488-F652-4292-8077-EBB3ED4FAAC6}" type="presOf" srcId="{11D32EE7-61EE-412D-8302-FE0FD118C775}" destId="{7624862A-AE10-48BC-BA4C-5840E948E1B1}" srcOrd="1" destOrd="0" presId="urn:microsoft.com/office/officeart/2005/8/layout/vProcess5"/>
    <dgm:cxn modelId="{A33FD9A0-06BB-4020-AB0C-2BBE52878E81}" type="presOf" srcId="{13F6549C-1D34-49F9-9558-BCA706980DF6}" destId="{F7857C62-46B3-4C19-B771-A0460751CB35}" srcOrd="0" destOrd="0" presId="urn:microsoft.com/office/officeart/2005/8/layout/vProcess5"/>
    <dgm:cxn modelId="{C7F4EFA0-16A8-4374-AF13-0C67100B3F2E}" type="presOf" srcId="{A91BD04E-F7FD-4454-8A1F-636C63174A14}" destId="{2A0B30DE-2B19-4596-BF29-E9445CAD9E44}" srcOrd="0" destOrd="0" presId="urn:microsoft.com/office/officeart/2005/8/layout/vProcess5"/>
    <dgm:cxn modelId="{40EA46B8-E443-4504-AA13-E04BC6E0E9FF}" type="presOf" srcId="{11D32EE7-61EE-412D-8302-FE0FD118C775}" destId="{83D445C1-434E-4917-88B9-951D67BDC815}" srcOrd="0" destOrd="0" presId="urn:microsoft.com/office/officeart/2005/8/layout/vProcess5"/>
    <dgm:cxn modelId="{E9D550B9-C743-4564-9D54-BA386A6292A2}" type="presOf" srcId="{75DCBB82-B354-4CA2-8544-FE3C83A67107}" destId="{F38F7287-04D0-465D-AC38-4015A7B9420A}" srcOrd="1" destOrd="0" presId="urn:microsoft.com/office/officeart/2005/8/layout/vProcess5"/>
    <dgm:cxn modelId="{52FA7AE8-5A5E-4174-8938-4488793BB8BD}" srcId="{A91BD04E-F7FD-4454-8A1F-636C63174A14}" destId="{11D32EE7-61EE-412D-8302-FE0FD118C775}" srcOrd="3" destOrd="0" parTransId="{4FB14781-B484-4726-9C45-BF59A8A6F7C8}" sibTransId="{EF57D992-569B-43F4-9CE6-169F22050F08}"/>
    <dgm:cxn modelId="{762FD1F4-DA94-4AE5-ABE1-1C72544DB227}" type="presOf" srcId="{75DCBB82-B354-4CA2-8544-FE3C83A67107}" destId="{5939B531-D1D7-446D-AA7B-DFB65A994DB3}" srcOrd="0" destOrd="0" presId="urn:microsoft.com/office/officeart/2005/8/layout/vProcess5"/>
    <dgm:cxn modelId="{B93D92FD-B7FB-43FB-A4B6-1C86D6785C03}" type="presParOf" srcId="{2A0B30DE-2B19-4596-BF29-E9445CAD9E44}" destId="{BDAE07DA-FC59-49B0-9D21-D60C4C9BF8FA}" srcOrd="0" destOrd="0" presId="urn:microsoft.com/office/officeart/2005/8/layout/vProcess5"/>
    <dgm:cxn modelId="{19E3BABC-E2D9-4CA5-BFDF-57904C5D1CAD}" type="presParOf" srcId="{2A0B30DE-2B19-4596-BF29-E9445CAD9E44}" destId="{F7857C62-46B3-4C19-B771-A0460751CB35}" srcOrd="1" destOrd="0" presId="urn:microsoft.com/office/officeart/2005/8/layout/vProcess5"/>
    <dgm:cxn modelId="{EF5F47D3-6F13-4C4D-B5FE-F59F29D7E1D2}" type="presParOf" srcId="{2A0B30DE-2B19-4596-BF29-E9445CAD9E44}" destId="{5939B531-D1D7-446D-AA7B-DFB65A994DB3}" srcOrd="2" destOrd="0" presId="urn:microsoft.com/office/officeart/2005/8/layout/vProcess5"/>
    <dgm:cxn modelId="{F6E1674B-8302-4BD4-86E5-BC3B417605DC}" type="presParOf" srcId="{2A0B30DE-2B19-4596-BF29-E9445CAD9E44}" destId="{5DE38EA6-2A45-4843-BEF1-AA3C1D3DB472}" srcOrd="3" destOrd="0" presId="urn:microsoft.com/office/officeart/2005/8/layout/vProcess5"/>
    <dgm:cxn modelId="{77431FBE-AEA2-4414-B1A9-7606E59ED03C}" type="presParOf" srcId="{2A0B30DE-2B19-4596-BF29-E9445CAD9E44}" destId="{83D445C1-434E-4917-88B9-951D67BDC815}" srcOrd="4" destOrd="0" presId="urn:microsoft.com/office/officeart/2005/8/layout/vProcess5"/>
    <dgm:cxn modelId="{6561D9ED-59A0-4226-93E4-BB0632820E22}" type="presParOf" srcId="{2A0B30DE-2B19-4596-BF29-E9445CAD9E44}" destId="{9CCB48A9-0FE6-4A79-AD90-08594BA45A18}" srcOrd="5" destOrd="0" presId="urn:microsoft.com/office/officeart/2005/8/layout/vProcess5"/>
    <dgm:cxn modelId="{CEBA1073-CFB9-47FC-A4B3-87618E9DC16A}" type="presParOf" srcId="{2A0B30DE-2B19-4596-BF29-E9445CAD9E44}" destId="{55722C39-4FBB-48BE-94E3-4B57A8B36D36}" srcOrd="6" destOrd="0" presId="urn:microsoft.com/office/officeart/2005/8/layout/vProcess5"/>
    <dgm:cxn modelId="{FB10E681-2642-40CF-88BF-C4DF166B3EF1}" type="presParOf" srcId="{2A0B30DE-2B19-4596-BF29-E9445CAD9E44}" destId="{78F59EC2-75A9-4C38-9B0B-BEE171E62926}" srcOrd="7" destOrd="0" presId="urn:microsoft.com/office/officeart/2005/8/layout/vProcess5"/>
    <dgm:cxn modelId="{ACAA6EC2-31CF-4C12-A43E-E5949383B9D2}" type="presParOf" srcId="{2A0B30DE-2B19-4596-BF29-E9445CAD9E44}" destId="{378579E3-CB9F-4B42-A57D-15E5A4C2573C}" srcOrd="8" destOrd="0" presId="urn:microsoft.com/office/officeart/2005/8/layout/vProcess5"/>
    <dgm:cxn modelId="{E2BC6967-1651-4904-B430-ED3C1E53254E}" type="presParOf" srcId="{2A0B30DE-2B19-4596-BF29-E9445CAD9E44}" destId="{F38F7287-04D0-465D-AC38-4015A7B9420A}" srcOrd="9" destOrd="0" presId="urn:microsoft.com/office/officeart/2005/8/layout/vProcess5"/>
    <dgm:cxn modelId="{1DF09BC1-2B4F-4ACB-8887-1C0C4D503F88}" type="presParOf" srcId="{2A0B30DE-2B19-4596-BF29-E9445CAD9E44}" destId="{7F7FAEC4-5D44-406B-A7E8-90DE4BB14683}" srcOrd="10" destOrd="0" presId="urn:microsoft.com/office/officeart/2005/8/layout/vProcess5"/>
    <dgm:cxn modelId="{6CD1BE9F-BD29-49F1-A299-6DCFD21FCFEB}" type="presParOf" srcId="{2A0B30DE-2B19-4596-BF29-E9445CAD9E44}" destId="{7624862A-AE10-48BC-BA4C-5840E948E1B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DD2C4-FFA5-4DB9-8AE4-6E9BB8DB71F8}">
      <dsp:nvSpPr>
        <dsp:cNvPr id="0" name=""/>
        <dsp:cNvSpPr/>
      </dsp:nvSpPr>
      <dsp:spPr>
        <a:xfrm>
          <a:off x="1303662" y="344206"/>
          <a:ext cx="266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6642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29552" y="388438"/>
        <a:ext cx="14862" cy="2975"/>
      </dsp:txXfrm>
    </dsp:sp>
    <dsp:sp modelId="{0432CF89-46C8-4AB4-8924-BA33FD4D370A}">
      <dsp:nvSpPr>
        <dsp:cNvPr id="0" name=""/>
        <dsp:cNvSpPr/>
      </dsp:nvSpPr>
      <dsp:spPr>
        <a:xfrm>
          <a:off x="13102" y="2218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1: Onderzoeksvraag opstellen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200" kern="1200" dirty="0"/>
        </a:p>
      </dsp:txBody>
      <dsp:txXfrm>
        <a:off x="13102" y="2218"/>
        <a:ext cx="1292359" cy="775415"/>
      </dsp:txXfrm>
    </dsp:sp>
    <dsp:sp modelId="{3738B808-4CB3-4007-BB5E-A90804E945A4}">
      <dsp:nvSpPr>
        <dsp:cNvPr id="0" name=""/>
        <dsp:cNvSpPr/>
      </dsp:nvSpPr>
      <dsp:spPr>
        <a:xfrm>
          <a:off x="659282" y="775833"/>
          <a:ext cx="1589602" cy="266642"/>
        </a:xfrm>
        <a:custGeom>
          <a:avLst/>
          <a:gdLst/>
          <a:ahLst/>
          <a:cxnLst/>
          <a:rect l="0" t="0" r="0" b="0"/>
          <a:pathLst>
            <a:path>
              <a:moveTo>
                <a:pt x="1589602" y="0"/>
              </a:moveTo>
              <a:lnTo>
                <a:pt x="1589602" y="150421"/>
              </a:lnTo>
              <a:lnTo>
                <a:pt x="0" y="150421"/>
              </a:lnTo>
              <a:lnTo>
                <a:pt x="0" y="26664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13654" y="907667"/>
        <a:ext cx="80857" cy="2975"/>
      </dsp:txXfrm>
    </dsp:sp>
    <dsp:sp modelId="{E266B415-B287-4529-B7A0-50F7CC41A7D7}">
      <dsp:nvSpPr>
        <dsp:cNvPr id="0" name=""/>
        <dsp:cNvSpPr/>
      </dsp:nvSpPr>
      <dsp:spPr>
        <a:xfrm>
          <a:off x="1602704" y="2218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2: Hypothese opstellen</a:t>
          </a:r>
        </a:p>
      </dsp:txBody>
      <dsp:txXfrm>
        <a:off x="1602704" y="2218"/>
        <a:ext cx="1292359" cy="775415"/>
      </dsp:txXfrm>
    </dsp:sp>
    <dsp:sp modelId="{26D63F24-FB0B-40FB-8ED8-9DD2B2F9F4D2}">
      <dsp:nvSpPr>
        <dsp:cNvPr id="0" name=""/>
        <dsp:cNvSpPr/>
      </dsp:nvSpPr>
      <dsp:spPr>
        <a:xfrm>
          <a:off x="1303662" y="1416864"/>
          <a:ext cx="266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6642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29552" y="1461097"/>
        <a:ext cx="14862" cy="2975"/>
      </dsp:txXfrm>
    </dsp:sp>
    <dsp:sp modelId="{04DD9F7A-CD5B-41D6-B46F-A8BA0EC7C80A}">
      <dsp:nvSpPr>
        <dsp:cNvPr id="0" name=""/>
        <dsp:cNvSpPr/>
      </dsp:nvSpPr>
      <dsp:spPr>
        <a:xfrm>
          <a:off x="13102" y="1074876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                       Stap 3: Zoeken naar betrouwbare informatie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200" kern="1200" dirty="0"/>
        </a:p>
      </dsp:txBody>
      <dsp:txXfrm>
        <a:off x="13102" y="1074876"/>
        <a:ext cx="1292359" cy="775415"/>
      </dsp:txXfrm>
    </dsp:sp>
    <dsp:sp modelId="{06C62DCC-4AB6-4953-ADFA-FC840FC57829}">
      <dsp:nvSpPr>
        <dsp:cNvPr id="0" name=""/>
        <dsp:cNvSpPr/>
      </dsp:nvSpPr>
      <dsp:spPr>
        <a:xfrm>
          <a:off x="659282" y="1848492"/>
          <a:ext cx="1589602" cy="266642"/>
        </a:xfrm>
        <a:custGeom>
          <a:avLst/>
          <a:gdLst/>
          <a:ahLst/>
          <a:cxnLst/>
          <a:rect l="0" t="0" r="0" b="0"/>
          <a:pathLst>
            <a:path>
              <a:moveTo>
                <a:pt x="1589602" y="0"/>
              </a:moveTo>
              <a:lnTo>
                <a:pt x="1589602" y="150421"/>
              </a:lnTo>
              <a:lnTo>
                <a:pt x="0" y="150421"/>
              </a:lnTo>
              <a:lnTo>
                <a:pt x="0" y="26664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13654" y="1980326"/>
        <a:ext cx="80857" cy="2975"/>
      </dsp:txXfrm>
    </dsp:sp>
    <dsp:sp modelId="{2238FF9E-1F28-4713-9B46-E9AD6E65F0E4}">
      <dsp:nvSpPr>
        <dsp:cNvPr id="0" name=""/>
        <dsp:cNvSpPr/>
      </dsp:nvSpPr>
      <dsp:spPr>
        <a:xfrm>
          <a:off x="1602704" y="1074876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4: Plan voor het onderzoek opstellen</a:t>
          </a:r>
        </a:p>
      </dsp:txBody>
      <dsp:txXfrm>
        <a:off x="1602704" y="1074876"/>
        <a:ext cx="1292359" cy="775415"/>
      </dsp:txXfrm>
    </dsp:sp>
    <dsp:sp modelId="{3A1C8975-BCBA-4E1F-9725-B4CC7E53F9BD}">
      <dsp:nvSpPr>
        <dsp:cNvPr id="0" name=""/>
        <dsp:cNvSpPr/>
      </dsp:nvSpPr>
      <dsp:spPr>
        <a:xfrm>
          <a:off x="1303662" y="2489523"/>
          <a:ext cx="266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6642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29552" y="2533755"/>
        <a:ext cx="14862" cy="2975"/>
      </dsp:txXfrm>
    </dsp:sp>
    <dsp:sp modelId="{588691CD-E5DB-4DD3-80C7-DDA1A6BFDB88}">
      <dsp:nvSpPr>
        <dsp:cNvPr id="0" name=""/>
        <dsp:cNvSpPr/>
      </dsp:nvSpPr>
      <dsp:spPr>
        <a:xfrm>
          <a:off x="13102" y="2147535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5: Onderzoek uitvoeren</a:t>
          </a:r>
        </a:p>
      </dsp:txBody>
      <dsp:txXfrm>
        <a:off x="13102" y="2147535"/>
        <a:ext cx="1292359" cy="775415"/>
      </dsp:txXfrm>
    </dsp:sp>
    <dsp:sp modelId="{1D511E58-7DDA-4722-A5E0-E27930478F5E}">
      <dsp:nvSpPr>
        <dsp:cNvPr id="0" name=""/>
        <dsp:cNvSpPr/>
      </dsp:nvSpPr>
      <dsp:spPr>
        <a:xfrm>
          <a:off x="659282" y="2921151"/>
          <a:ext cx="1589602" cy="266642"/>
        </a:xfrm>
        <a:custGeom>
          <a:avLst/>
          <a:gdLst/>
          <a:ahLst/>
          <a:cxnLst/>
          <a:rect l="0" t="0" r="0" b="0"/>
          <a:pathLst>
            <a:path>
              <a:moveTo>
                <a:pt x="1589602" y="0"/>
              </a:moveTo>
              <a:lnTo>
                <a:pt x="1589602" y="150421"/>
              </a:lnTo>
              <a:lnTo>
                <a:pt x="0" y="150421"/>
              </a:lnTo>
              <a:lnTo>
                <a:pt x="0" y="26664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13654" y="3052984"/>
        <a:ext cx="80857" cy="2975"/>
      </dsp:txXfrm>
    </dsp:sp>
    <dsp:sp modelId="{36E4A763-9688-46F7-BA9C-B164D6D7F35E}">
      <dsp:nvSpPr>
        <dsp:cNvPr id="0" name=""/>
        <dsp:cNvSpPr/>
      </dsp:nvSpPr>
      <dsp:spPr>
        <a:xfrm>
          <a:off x="1602704" y="2147535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6: Conclusie opstellen</a:t>
          </a:r>
        </a:p>
      </dsp:txBody>
      <dsp:txXfrm>
        <a:off x="1602704" y="2147535"/>
        <a:ext cx="1292359" cy="775415"/>
      </dsp:txXfrm>
    </dsp:sp>
    <dsp:sp modelId="{1AE025DA-C4E0-4CEB-8C4D-0D3AB8B0333C}">
      <dsp:nvSpPr>
        <dsp:cNvPr id="0" name=""/>
        <dsp:cNvSpPr/>
      </dsp:nvSpPr>
      <dsp:spPr>
        <a:xfrm>
          <a:off x="1303662" y="3562181"/>
          <a:ext cx="2666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6642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1429552" y="3606414"/>
        <a:ext cx="14862" cy="2975"/>
      </dsp:txXfrm>
    </dsp:sp>
    <dsp:sp modelId="{990D9455-EEE6-4BCA-B1B5-F859C40BB07F}">
      <dsp:nvSpPr>
        <dsp:cNvPr id="0" name=""/>
        <dsp:cNvSpPr/>
      </dsp:nvSpPr>
      <dsp:spPr>
        <a:xfrm>
          <a:off x="13102" y="3220194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 dirty="0"/>
            <a:t>Stap 7: Presenteren </a:t>
          </a:r>
        </a:p>
      </dsp:txBody>
      <dsp:txXfrm>
        <a:off x="13102" y="3220194"/>
        <a:ext cx="1292359" cy="775415"/>
      </dsp:txXfrm>
    </dsp:sp>
    <dsp:sp modelId="{AAB0A0B3-93FC-453E-AA13-2621CEA91A79}">
      <dsp:nvSpPr>
        <dsp:cNvPr id="0" name=""/>
        <dsp:cNvSpPr/>
      </dsp:nvSpPr>
      <dsp:spPr>
        <a:xfrm>
          <a:off x="1602704" y="3220194"/>
          <a:ext cx="1292359" cy="77541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327" tIns="66473" rIns="63327" bIns="6647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/>
            <a:t>Bronvermelding</a:t>
          </a:r>
          <a:endParaRPr lang="nl-NL" sz="1200" kern="1200" dirty="0"/>
        </a:p>
      </dsp:txBody>
      <dsp:txXfrm>
        <a:off x="1602704" y="3220194"/>
        <a:ext cx="1292359" cy="7754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57C62-46B3-4C19-B771-A0460751CB35}">
      <dsp:nvSpPr>
        <dsp:cNvPr id="0" name=""/>
        <dsp:cNvSpPr/>
      </dsp:nvSpPr>
      <dsp:spPr>
        <a:xfrm>
          <a:off x="0" y="0"/>
          <a:ext cx="3477076" cy="1172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https://www.scribbr.nl/onderzoeksmethoden/onderzoeksopzet</a:t>
          </a:r>
          <a:r>
            <a:rPr lang="nl-NL" sz="5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/</a:t>
          </a:r>
          <a:r>
            <a:rPr lang="nl-NL" sz="5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kern="1200" dirty="0"/>
        </a:p>
      </dsp:txBody>
      <dsp:txXfrm>
        <a:off x="34327" y="34327"/>
        <a:ext cx="2113337" cy="1103368"/>
      </dsp:txXfrm>
    </dsp:sp>
    <dsp:sp modelId="{5939B531-D1D7-446D-AA7B-DFB65A994DB3}">
      <dsp:nvSpPr>
        <dsp:cNvPr id="0" name=""/>
        <dsp:cNvSpPr/>
      </dsp:nvSpPr>
      <dsp:spPr>
        <a:xfrm>
          <a:off x="291205" y="1385116"/>
          <a:ext cx="3477076" cy="1172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u="sng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2"/>
            </a:rPr>
            <a:t>https://www.marketingscriptie.nl/plan-aanpak-maken-scriptie</a:t>
          </a:r>
          <a:r>
            <a:rPr lang="nl-NL" sz="500" b="1" u="sng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2"/>
            </a:rPr>
            <a:t>/</a:t>
          </a:r>
          <a:r>
            <a:rPr lang="nl-NL" sz="5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25532" y="1419443"/>
        <a:ext cx="2355402" cy="1103368"/>
      </dsp:txXfrm>
    </dsp:sp>
    <dsp:sp modelId="{5DE38EA6-2A45-4843-BEF1-AA3C1D3DB472}">
      <dsp:nvSpPr>
        <dsp:cNvPr id="0" name=""/>
        <dsp:cNvSpPr/>
      </dsp:nvSpPr>
      <dsp:spPr>
        <a:xfrm>
          <a:off x="578063" y="2770233"/>
          <a:ext cx="3477076" cy="1172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u="sng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3"/>
            </a:rPr>
            <a:t>https://www.tilburguniversity.edu.nl</a:t>
          </a:r>
          <a:r>
            <a:rPr lang="nl-NL" sz="500" b="1" u="sng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3"/>
            </a:rPr>
            <a:t>/</a:t>
          </a:r>
          <a:r>
            <a:rPr lang="nl-NL" sz="5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endParaRPr lang="nl-NL" sz="500" kern="1200" dirty="0"/>
        </a:p>
      </dsp:txBody>
      <dsp:txXfrm>
        <a:off x="612390" y="2804560"/>
        <a:ext cx="2359748" cy="1103368"/>
      </dsp:txXfrm>
    </dsp:sp>
    <dsp:sp modelId="{83D445C1-434E-4917-88B9-951D67BDC815}">
      <dsp:nvSpPr>
        <dsp:cNvPr id="0" name=""/>
        <dsp:cNvSpPr/>
      </dsp:nvSpPr>
      <dsp:spPr>
        <a:xfrm>
          <a:off x="869268" y="4155350"/>
          <a:ext cx="3477076" cy="11720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u="sng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4"/>
            </a:rPr>
            <a:t>https://www.universiteitleiden.nl/</a:t>
          </a:r>
          <a:endParaRPr lang="nl-NL" sz="2000" b="1" u="sng" kern="1200" dirty="0">
            <a:effectLst/>
            <a:latin typeface="Calibri" panose="020F050202020403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903595" y="4189677"/>
        <a:ext cx="2355402" cy="1103368"/>
      </dsp:txXfrm>
    </dsp:sp>
    <dsp:sp modelId="{9CCB48A9-0FE6-4A79-AD90-08594BA45A18}">
      <dsp:nvSpPr>
        <dsp:cNvPr id="0" name=""/>
        <dsp:cNvSpPr/>
      </dsp:nvSpPr>
      <dsp:spPr>
        <a:xfrm>
          <a:off x="2715261" y="897662"/>
          <a:ext cx="761814" cy="761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3600" kern="1200"/>
        </a:p>
      </dsp:txBody>
      <dsp:txXfrm>
        <a:off x="2886669" y="897662"/>
        <a:ext cx="418998" cy="573265"/>
      </dsp:txXfrm>
    </dsp:sp>
    <dsp:sp modelId="{55722C39-4FBB-48BE-94E3-4B57A8B36D36}">
      <dsp:nvSpPr>
        <dsp:cNvPr id="0" name=""/>
        <dsp:cNvSpPr/>
      </dsp:nvSpPr>
      <dsp:spPr>
        <a:xfrm>
          <a:off x="3006466" y="2282779"/>
          <a:ext cx="761814" cy="761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3600" kern="1200"/>
        </a:p>
      </dsp:txBody>
      <dsp:txXfrm>
        <a:off x="3177874" y="2282779"/>
        <a:ext cx="418998" cy="573265"/>
      </dsp:txXfrm>
    </dsp:sp>
    <dsp:sp modelId="{78F59EC2-75A9-4C38-9B0B-BEE171E62926}">
      <dsp:nvSpPr>
        <dsp:cNvPr id="0" name=""/>
        <dsp:cNvSpPr/>
      </dsp:nvSpPr>
      <dsp:spPr>
        <a:xfrm>
          <a:off x="3293325" y="3667896"/>
          <a:ext cx="761814" cy="76181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3600" kern="1200"/>
        </a:p>
      </dsp:txBody>
      <dsp:txXfrm>
        <a:off x="3464733" y="3667896"/>
        <a:ext cx="418998" cy="573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13.jpeg"/><Relationship Id="rId10" Type="http://schemas.microsoft.com/office/2007/relationships/diagramDrawing" Target="../diagrams/drawing2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5.jpe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47E635D-C3B4-465B-AF24-991B6BF63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4A0623D0-396B-499E-BBFB-C17F1BB0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26" name="Picture 2" descr="lamp icon cartoon vector illustration 2151624 Vector Art at Vecteezy">
            <a:extLst>
              <a:ext uri="{FF2B5EF4-FFF2-40B4-BE49-F238E27FC236}">
                <a16:creationId xmlns:a16="http://schemas.microsoft.com/office/drawing/2014/main" id="{920D1EA7-4180-4444-AB53-BFD53E7E25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946" r="-1" b="24787"/>
          <a:stretch/>
        </p:blipFill>
        <p:spPr bwMode="auto">
          <a:xfrm>
            <a:off x="-1828" y="0"/>
            <a:ext cx="121916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1AF192C-698D-4635-9C9F-F9769A56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A5D4213-8245-4C21-93EF-904116361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2054" y="3428998"/>
            <a:ext cx="5816024" cy="2623459"/>
          </a:xfrm>
        </p:spPr>
        <p:txBody>
          <a:bodyPr>
            <a:noAutofit/>
          </a:bodyPr>
          <a:lstStyle/>
          <a:p>
            <a:r>
              <a:rPr lang="nl-NL" sz="5400" b="1" dirty="0"/>
              <a:t>Wat maakt een onderzoek een goed onderzoek?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14D6A6D-85D1-46F5-9526-05118234C0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1093" y="2268786"/>
            <a:ext cx="5676648" cy="1160213"/>
          </a:xfrm>
        </p:spPr>
        <p:txBody>
          <a:bodyPr>
            <a:normAutofit/>
          </a:bodyPr>
          <a:lstStyle/>
          <a:p>
            <a:r>
              <a:rPr lang="nl-NL" sz="2000"/>
              <a:t>Gemaakt door Ruben, Laura, Riet en Ward!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4E56C4B-C9E0-4F01-AF43-E69279A06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C654A17-56DA-4921-A42B-DE255FA66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4961F17-D0E4-4576-8697-C062B28F3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02DF1AEC-0327-4A10-AED3-E227ACAEB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839742D-6F41-4E7D-9C32-1D9825B40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5F3ADA23-8B3C-4029-923E-81303CBE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9EAE543-FFF6-43C7-AD71-A9856C6E7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80E448-580B-41AD-A64F-F3F2A278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990" y="246258"/>
            <a:ext cx="4110305" cy="1249344"/>
          </a:xfrm>
        </p:spPr>
        <p:txBody>
          <a:bodyPr>
            <a:normAutofit/>
          </a:bodyPr>
          <a:lstStyle/>
          <a:p>
            <a:pPr algn="l"/>
            <a:r>
              <a:rPr lang="nl-NL" sz="4400" dirty="0"/>
              <a:t>Bronvermelding</a:t>
            </a:r>
          </a:p>
        </p:txBody>
      </p:sp>
      <p:pic>
        <p:nvPicPr>
          <p:cNvPr id="8194" name="Picture 2" descr="Betrouwbare Bronnen - Dag en Nacht">
            <a:extLst>
              <a:ext uri="{FF2B5EF4-FFF2-40B4-BE49-F238E27FC236}">
                <a16:creationId xmlns:a16="http://schemas.microsoft.com/office/drawing/2014/main" id="{48B246F2-B5E4-45BE-84B1-A5162B13DA6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51" r="8332"/>
          <a:stretch/>
        </p:blipFill>
        <p:spPr bwMode="auto">
          <a:xfrm>
            <a:off x="1005401" y="-13025"/>
            <a:ext cx="5569814" cy="68580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8D7E355E-8304-4C50-B384-7DAC68D87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178E784-3C81-4963-ACD9-58EF41CE8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C2F6FF-88B9-4ACA-8946-544177F567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8472234"/>
              </p:ext>
            </p:extLst>
          </p:nvPr>
        </p:nvGraphicFramePr>
        <p:xfrm>
          <a:off x="6838122" y="1219200"/>
          <a:ext cx="4346345" cy="5327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925708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0C8693A-B687-4F5E-B86B-B4F11D523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D51084F9-D042-49BE-9E1A-43E583B98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E65CA45-264D-4FD3-9249-3CB04EC97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E7B58214-716F-43B8-8272-85CE2B9AB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A5C070E-7DB1-4147-B6A8-D14B9C40E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31070C9-36CD-4B65-8159-324995821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DCE5D2-37B4-4F34-9844-23FFF5A0B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nl-NL" sz="6000" dirty="0"/>
              <a:t>Inhoudsopgave</a:t>
            </a:r>
          </a:p>
        </p:txBody>
      </p:sp>
      <p:pic>
        <p:nvPicPr>
          <p:cNvPr id="2050" name="Picture 2" descr="Inhoudsopgave Illustraties en vectorbeelden - iStock">
            <a:extLst>
              <a:ext uri="{FF2B5EF4-FFF2-40B4-BE49-F238E27FC236}">
                <a16:creationId xmlns:a16="http://schemas.microsoft.com/office/drawing/2014/main" id="{39FAF5D0-3D16-4148-B495-A167AF84A0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8" r="2" b="2"/>
          <a:stretch/>
        </p:blipFill>
        <p:spPr bwMode="auto">
          <a:xfrm>
            <a:off x="5432992" y="2348779"/>
            <a:ext cx="4818974" cy="3373468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89C35FB2-5194-4BE0-92D0-464E2B711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B1E17CA-5DCE-4F73-9D96-B979982270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9602125"/>
              </p:ext>
            </p:extLst>
          </p:nvPr>
        </p:nvGraphicFramePr>
        <p:xfrm>
          <a:off x="1975805" y="2052116"/>
          <a:ext cx="2908167" cy="3997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16505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3408E4B-2DDD-4FB3-9181-7D8A09775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3FCA32F3-0B4B-449A-8A9D-309A1B678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D1C78E1D-D549-4B5E-B65A-7353ED14D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BC93C630-65D6-40FA-A096-8251FB983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2C51E34-9874-483C-A2C5-C9D271AD1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109E7E7-5EA4-4526-A350-196FF2782F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B31CFA-8D42-4383-8272-502BE62B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 fontScale="90000"/>
          </a:bodyPr>
          <a:lstStyle/>
          <a:p>
            <a:pPr algn="l"/>
            <a:r>
              <a:rPr lang="nl-NL" sz="4400" dirty="0"/>
              <a:t>Stap 1: Onderzoeksvraag opstellen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46A0CD-6C39-41F8-9AF8-ADB438C3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03" y="2052116"/>
            <a:ext cx="3800523" cy="3997828"/>
          </a:xfrm>
        </p:spPr>
        <p:txBody>
          <a:bodyPr>
            <a:normAutofit fontScale="92500" lnSpcReduction="20000"/>
          </a:bodyPr>
          <a:lstStyle/>
          <a:p>
            <a:r>
              <a:rPr lang="nl-NL" sz="2300" dirty="0"/>
              <a:t>Onderwerp kiezen</a:t>
            </a:r>
          </a:p>
          <a:p>
            <a:r>
              <a:rPr lang="nl-NL" sz="2300" dirty="0"/>
              <a:t>Wat voor onderzoek</a:t>
            </a:r>
          </a:p>
          <a:p>
            <a:r>
              <a:rPr lang="nl-NL" sz="2300" dirty="0"/>
              <a:t>Hoe formuleer je jouw onderzoek</a:t>
            </a:r>
          </a:p>
          <a:p>
            <a:r>
              <a:rPr lang="nl-NL" sz="2300" dirty="0"/>
              <a:t>Tijdelijke onderzoeksvraag</a:t>
            </a:r>
          </a:p>
          <a:p>
            <a:r>
              <a:rPr lang="nl-NL" sz="2300" dirty="0"/>
              <a:t>Mogelijke veranderingen</a:t>
            </a:r>
          </a:p>
          <a:p>
            <a:r>
              <a:rPr lang="nl-NL" sz="2300" dirty="0"/>
              <a:t>Definitieve onderzoeksvraag</a:t>
            </a:r>
          </a:p>
          <a:p>
            <a:endParaRPr lang="nl-NL" sz="1800" dirty="0"/>
          </a:p>
        </p:txBody>
      </p:sp>
      <p:pic>
        <p:nvPicPr>
          <p:cNvPr id="3074" name="Picture 2" descr="Onderzoeksvraag">
            <a:extLst>
              <a:ext uri="{FF2B5EF4-FFF2-40B4-BE49-F238E27FC236}">
                <a16:creationId xmlns:a16="http://schemas.microsoft.com/office/drawing/2014/main" id="{07991018-1E82-41B5-AC7F-47FFC342B4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22" r="1" b="1"/>
          <a:stretch/>
        </p:blipFill>
        <p:spPr bwMode="auto">
          <a:xfrm>
            <a:off x="6577568" y="2348779"/>
            <a:ext cx="3674398" cy="3373468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22373A23-D87D-48AD-A357-96100C722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6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0E1FDE7-FF27-4EA8-BDD8-6E14E65042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265E3C3D-BC5C-4C1B-8183-E1793AF43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079F0E45-4770-4B45-B3C2-C393CA45A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A3D6952-FC72-4FDF-BE5A-9C8849DAB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87763AB-1437-444E-AB30-0CC22794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9CB6E92-5053-4509-B7C9-B647A786A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DE8EB2-3114-4DDA-A6BD-954FFFC90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4351" y="808056"/>
            <a:ext cx="4168377" cy="1077229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Stap 2: Hypothese opstellen</a:t>
            </a:r>
            <a:endParaRPr lang="nl-NL"/>
          </a:p>
        </p:txBody>
      </p:sp>
      <p:pic>
        <p:nvPicPr>
          <p:cNvPr id="4098" name="Picture 2" descr="Hoe vorm je een hypothese? - Online Dialogue">
            <a:extLst>
              <a:ext uri="{FF2B5EF4-FFF2-40B4-BE49-F238E27FC236}">
                <a16:creationId xmlns:a16="http://schemas.microsoft.com/office/drawing/2014/main" id="{2A7249DB-03C6-448B-8E19-E81F0528E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9200" y="1603768"/>
            <a:ext cx="4876799" cy="3496572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52E990-8E81-4F98-9264-BD75EA3F7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4351" y="2052116"/>
            <a:ext cx="4168378" cy="3997828"/>
          </a:xfrm>
        </p:spPr>
        <p:txBody>
          <a:bodyPr>
            <a:normAutofit/>
          </a:bodyPr>
          <a:lstStyle/>
          <a:p>
            <a:r>
              <a:rPr lang="nl-NL" sz="2800" dirty="0"/>
              <a:t>Jouw verwachting</a:t>
            </a:r>
          </a:p>
          <a:p>
            <a:r>
              <a:rPr lang="nl-NL" sz="2800" dirty="0"/>
              <a:t>Mogelijk antwoord op Onderzoeksvraag</a:t>
            </a:r>
          </a:p>
          <a:p>
            <a:r>
              <a:rPr lang="nl-NL" sz="2800" dirty="0"/>
              <a:t>Uitzoeken of het klopt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40D67C5-81E4-4B8E-A656-B797B53F7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97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4" name="Rectangle 70">
            <a:extLst>
              <a:ext uri="{FF2B5EF4-FFF2-40B4-BE49-F238E27FC236}">
                <a16:creationId xmlns:a16="http://schemas.microsoft.com/office/drawing/2014/main" id="{9B0F3308-12C4-4DD7-ABB4-D0DFAA3C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5" name="Picture 72">
            <a:extLst>
              <a:ext uri="{FF2B5EF4-FFF2-40B4-BE49-F238E27FC236}">
                <a16:creationId xmlns:a16="http://schemas.microsoft.com/office/drawing/2014/main" id="{6A24046D-AAB6-4470-AC22-6448D576E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5126" name="Picture 74">
            <a:extLst>
              <a:ext uri="{FF2B5EF4-FFF2-40B4-BE49-F238E27FC236}">
                <a16:creationId xmlns:a16="http://schemas.microsoft.com/office/drawing/2014/main" id="{211A0A85-392D-49DA-B9EC-82262B3B9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5127" name="Rectangle 76">
            <a:extLst>
              <a:ext uri="{FF2B5EF4-FFF2-40B4-BE49-F238E27FC236}">
                <a16:creationId xmlns:a16="http://schemas.microsoft.com/office/drawing/2014/main" id="{73AFD74C-283C-45BD-885B-6E6635E4B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8" name="Rectangle 78">
            <a:extLst>
              <a:ext uri="{FF2B5EF4-FFF2-40B4-BE49-F238E27FC236}">
                <a16:creationId xmlns:a16="http://schemas.microsoft.com/office/drawing/2014/main" id="{CE3DE725-FEB0-422F-BDBA-A29C95768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9" name="Rectangle 80">
            <a:extLst>
              <a:ext uri="{FF2B5EF4-FFF2-40B4-BE49-F238E27FC236}">
                <a16:creationId xmlns:a16="http://schemas.microsoft.com/office/drawing/2014/main" id="{05058156-257B-4118-BA50-5869C8AF6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6B7273-E9DF-43AD-B27B-7DE3AB74A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nl-NL"/>
              <a:t>Stap 3: Zoeken naar betrouwbare informatie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ECEF0C-51C4-49BC-9956-85FF0DC44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805" y="2052116"/>
            <a:ext cx="3226337" cy="3997828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Bronnen</a:t>
            </a:r>
          </a:p>
          <a:p>
            <a:r>
              <a:rPr lang="nl-NL" sz="2400" dirty="0"/>
              <a:t>Lezen</a:t>
            </a:r>
          </a:p>
          <a:p>
            <a:r>
              <a:rPr lang="nl-NL" sz="2400" dirty="0"/>
              <a:t>Bij overnemen van auteur noteren</a:t>
            </a:r>
          </a:p>
          <a:p>
            <a:r>
              <a:rPr lang="nl-NL" sz="2400" dirty="0"/>
              <a:t>Interview</a:t>
            </a:r>
          </a:p>
          <a:p>
            <a:r>
              <a:rPr lang="nl-NL" sz="2400" dirty="0"/>
              <a:t>Journalistiek onderzoek</a:t>
            </a:r>
          </a:p>
          <a:p>
            <a:endParaRPr lang="nl-NL" sz="1600" dirty="0"/>
          </a:p>
        </p:txBody>
      </p:sp>
      <p:pic>
        <p:nvPicPr>
          <p:cNvPr id="5122" name="Picture 2" descr="ONbetrouwbare informatie vinden op internet | Technologie in het onderwijs">
            <a:extLst>
              <a:ext uri="{FF2B5EF4-FFF2-40B4-BE49-F238E27FC236}">
                <a16:creationId xmlns:a16="http://schemas.microsoft.com/office/drawing/2014/main" id="{0D768BE4-E0BD-4802-9132-10B3F5E72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2992" y="2402710"/>
            <a:ext cx="4818974" cy="3265605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0" name="Rectangle 82">
            <a:extLst>
              <a:ext uri="{FF2B5EF4-FFF2-40B4-BE49-F238E27FC236}">
                <a16:creationId xmlns:a16="http://schemas.microsoft.com/office/drawing/2014/main" id="{D23B4D99-FEA8-489A-8436-A2F113BE1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65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0F3308-12C4-4DD7-ABB4-D0DFAA3C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6A24046D-AAB6-4470-AC22-6448D576E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11A0A85-392D-49DA-B9EC-82262B3B9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73AFD74C-283C-45BD-885B-6E6635E4B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E3DE725-FEB0-422F-BDBA-A29C95768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5058156-257B-4118-BA50-5869C8AF6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4E44C00-8AC5-447C-9C24-2F432840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Stap 4: Plan voor het onderzoek opstellen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7BBFEB-C64E-492A-8362-F87C4E89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805" y="2052116"/>
            <a:ext cx="3180618" cy="3997828"/>
          </a:xfrm>
        </p:spPr>
        <p:txBody>
          <a:bodyPr>
            <a:normAutofit/>
          </a:bodyPr>
          <a:lstStyle/>
          <a:p>
            <a:r>
              <a:rPr lang="nl-NL" sz="2400" dirty="0"/>
              <a:t>Plan van aanpak</a:t>
            </a:r>
          </a:p>
          <a:p>
            <a:r>
              <a:rPr lang="nl-NL" sz="2400" dirty="0"/>
              <a:t>Stappen plan</a:t>
            </a:r>
          </a:p>
          <a:p>
            <a:r>
              <a:rPr lang="nl-NL" sz="2400" dirty="0"/>
              <a:t>Belangrijkste punten</a:t>
            </a:r>
          </a:p>
          <a:p>
            <a:r>
              <a:rPr lang="nl-NL" sz="2400" dirty="0"/>
              <a:t>Taken verdelen</a:t>
            </a:r>
          </a:p>
          <a:p>
            <a:endParaRPr lang="nl-NL" sz="1600" dirty="0"/>
          </a:p>
        </p:txBody>
      </p:sp>
      <p:pic>
        <p:nvPicPr>
          <p:cNvPr id="6146" name="Picture 2" descr="Liefhebbers missen regelmatig een plan (3) - Marathonduivenjournaal">
            <a:extLst>
              <a:ext uri="{FF2B5EF4-FFF2-40B4-BE49-F238E27FC236}">
                <a16:creationId xmlns:a16="http://schemas.microsoft.com/office/drawing/2014/main" id="{1B3003DC-1AA0-4437-82C4-1A3AF1658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2992" y="2584818"/>
            <a:ext cx="4818974" cy="2901389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D23B4D99-FEA8-489A-8436-A2F113BE1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7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0F3308-12C4-4DD7-ABB4-D0DFAA3C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6A24046D-AAB6-4470-AC22-6448D576E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211A0A85-392D-49DA-B9EC-82262B3B9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73AFD74C-283C-45BD-885B-6E6635E4B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E3DE725-FEB0-422F-BDBA-A29C95768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5058156-257B-4118-BA50-5869C8AF6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69F1151-F4D6-4638-BE00-268867F2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Stap 5: Onderzoek uitvoeren</a:t>
            </a:r>
            <a:endParaRPr lang="nl-NL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2D7F1D48-AD72-407D-AB64-F25A40D6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805" y="2052116"/>
            <a:ext cx="3245552" cy="3997828"/>
          </a:xfrm>
        </p:spPr>
        <p:txBody>
          <a:bodyPr>
            <a:normAutofit/>
          </a:bodyPr>
          <a:lstStyle/>
          <a:p>
            <a:r>
              <a:rPr lang="nl-NL" sz="3600" dirty="0"/>
              <a:t>Veiligheid</a:t>
            </a:r>
          </a:p>
          <a:p>
            <a:r>
              <a:rPr lang="nl-NL" sz="3600" dirty="0"/>
              <a:t>Materialen</a:t>
            </a:r>
          </a:p>
          <a:p>
            <a:r>
              <a:rPr lang="nl-NL" sz="3600" dirty="0"/>
              <a:t>Herhalen</a:t>
            </a:r>
          </a:p>
          <a:p>
            <a:r>
              <a:rPr lang="nl-NL" sz="3600" dirty="0"/>
              <a:t>Variabelen</a:t>
            </a:r>
          </a:p>
        </p:txBody>
      </p:sp>
      <p:pic>
        <p:nvPicPr>
          <p:cNvPr id="7170" name="Picture 2" descr="Hoe een gecontroleerd experiment werkt">
            <a:extLst>
              <a:ext uri="{FF2B5EF4-FFF2-40B4-BE49-F238E27FC236}">
                <a16:creationId xmlns:a16="http://schemas.microsoft.com/office/drawing/2014/main" id="{9F960007-EB04-4B61-92B9-073BD0484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2992" y="2432109"/>
            <a:ext cx="4818974" cy="3206808"/>
          </a:xfrm>
          <a:prstGeom prst="rect">
            <a:avLst/>
          </a:prstGeom>
          <a:noFill/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D23B4D99-FEA8-489A-8436-A2F113BE1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13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961F17-D0E4-4576-8697-C062B28F3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DF1AEC-0327-4A10-AED3-E227ACAEB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39742D-6F41-4E7D-9C32-1D9825B40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F3ADA23-8B3C-4029-923E-81303CBE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EAE543-FFF6-43C7-AD71-A9856C6E7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91F5849-5CC1-4469-AD85-74EF88345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8117" y="808056"/>
            <a:ext cx="3024722" cy="1249344"/>
          </a:xfrm>
        </p:spPr>
        <p:txBody>
          <a:bodyPr>
            <a:normAutofit/>
          </a:bodyPr>
          <a:lstStyle/>
          <a:p>
            <a:pPr algn="l"/>
            <a:r>
              <a:rPr lang="nl-NL" sz="2800"/>
              <a:t>Stap 6: Conclusie opstellen</a:t>
            </a:r>
          </a:p>
        </p:txBody>
      </p:sp>
      <p:pic>
        <p:nvPicPr>
          <p:cNvPr id="5" name="Picture 4" descr="Veel vraagtekens op een zwarte achtergrond">
            <a:extLst>
              <a:ext uri="{FF2B5EF4-FFF2-40B4-BE49-F238E27FC236}">
                <a16:creationId xmlns:a16="http://schemas.microsoft.com/office/drawing/2014/main" id="{E0A785E5-6381-471D-9809-4FAA3993FCA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0457" r="2" b="2"/>
          <a:stretch/>
        </p:blipFill>
        <p:spPr>
          <a:xfrm>
            <a:off x="1005401" y="227"/>
            <a:ext cx="5569814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D7E355E-8304-4C50-B384-7DAC68D87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BE5EC-48F2-47FD-B720-772BDE724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104" y="2200275"/>
            <a:ext cx="3012735" cy="3849669"/>
          </a:xfrm>
        </p:spPr>
        <p:txBody>
          <a:bodyPr>
            <a:normAutofit/>
          </a:bodyPr>
          <a:lstStyle/>
          <a:p>
            <a:r>
              <a:rPr lang="nl-NL" sz="2400" dirty="0"/>
              <a:t>Antwoord op Onderzoeksvraag</a:t>
            </a:r>
          </a:p>
          <a:p>
            <a:r>
              <a:rPr lang="nl-NL" sz="2400" dirty="0"/>
              <a:t>Hypothese</a:t>
            </a:r>
          </a:p>
          <a:p>
            <a:r>
              <a:rPr lang="nl-NL" sz="2400" dirty="0"/>
              <a:t>Uitslag</a:t>
            </a:r>
          </a:p>
          <a:p>
            <a:endParaRPr lang="nl-NL" sz="16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78E784-3C81-4963-ACD9-58EF41CE8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64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961F17-D0E4-4576-8697-C062B28F3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2DF1AEC-0327-4A10-AED3-E227ACAEBC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39742D-6F41-4E7D-9C32-1D9825B40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F3ADA23-8B3C-4029-923E-81303CBE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EAE543-FFF6-43C7-AD71-A9856C6E7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38A585-F5E7-488B-A7FE-0E0E43E6C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8117" y="808056"/>
            <a:ext cx="3024722" cy="1249344"/>
          </a:xfrm>
        </p:spPr>
        <p:txBody>
          <a:bodyPr>
            <a:normAutofit/>
          </a:bodyPr>
          <a:lstStyle/>
          <a:p>
            <a:pPr algn="l"/>
            <a:r>
              <a:rPr lang="nl-NL" sz="2800"/>
              <a:t>Stap 7: Presenteren</a:t>
            </a:r>
          </a:p>
        </p:txBody>
      </p:sp>
      <p:pic>
        <p:nvPicPr>
          <p:cNvPr id="5" name="Picture 4" descr="Pijlen die naar het licht wijzen">
            <a:extLst>
              <a:ext uri="{FF2B5EF4-FFF2-40B4-BE49-F238E27FC236}">
                <a16:creationId xmlns:a16="http://schemas.microsoft.com/office/drawing/2014/main" id="{50FA4D1A-E677-406D-8576-634554FAB30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030" r="42757" b="-2"/>
          <a:stretch/>
        </p:blipFill>
        <p:spPr>
          <a:xfrm>
            <a:off x="1005401" y="227"/>
            <a:ext cx="5569814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D7E355E-8304-4C50-B384-7DAC68D87C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004B4C-AAE8-4F7A-94F4-4285F471D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0104" y="2200275"/>
            <a:ext cx="3012735" cy="3849669"/>
          </a:xfrm>
        </p:spPr>
        <p:txBody>
          <a:bodyPr>
            <a:normAutofit/>
          </a:bodyPr>
          <a:lstStyle/>
          <a:p>
            <a:r>
              <a:rPr lang="nl-NL" dirty="0"/>
              <a:t>Verslag</a:t>
            </a:r>
          </a:p>
          <a:p>
            <a:r>
              <a:rPr lang="nl-NL" dirty="0"/>
              <a:t>Bronvermelding</a:t>
            </a:r>
          </a:p>
          <a:p>
            <a:r>
              <a:rPr lang="nl-NL" dirty="0"/>
              <a:t>Onderzoeksrapport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178E784-3C81-4963-ACD9-58EF41CE8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30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{22DA2BEC-EB2C-40BB-945E-CF01D32416E8}tf16401375</Template>
  <TotalTime>212</TotalTime>
  <Words>197</Words>
  <Application>Microsoft Office PowerPoint</Application>
  <PresentationFormat>Breedbeeld</PresentationFormat>
  <Paragraphs>51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Calibri</vt:lpstr>
      <vt:lpstr>MS Shell Dlg 2</vt:lpstr>
      <vt:lpstr>Wingdings</vt:lpstr>
      <vt:lpstr>Wingdings 3</vt:lpstr>
      <vt:lpstr>Madison</vt:lpstr>
      <vt:lpstr>Wat maakt een onderzoek een goed onderzoek?</vt:lpstr>
      <vt:lpstr>Inhoudsopgave</vt:lpstr>
      <vt:lpstr>Stap 1: Onderzoeksvraag opstellen</vt:lpstr>
      <vt:lpstr>Stap 2: Hypothese opstellen</vt:lpstr>
      <vt:lpstr>Stap 3: Zoeken naar betrouwbare informatie</vt:lpstr>
      <vt:lpstr>Stap 4: Plan voor het onderzoek opstellen</vt:lpstr>
      <vt:lpstr>Stap 5: Onderzoek uitvoeren</vt:lpstr>
      <vt:lpstr>Stap 6: Conclusie opstellen</vt:lpstr>
      <vt:lpstr>Stap 7: Presenteren</vt:lpstr>
      <vt:lpstr>Bronvermelding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doe je een goed onderzoek?</dc:title>
  <dc:creator>Ruben van der Kuij</dc:creator>
  <cp:lastModifiedBy>Kuij, R.R. van der (Ruben)</cp:lastModifiedBy>
  <cp:revision>5</cp:revision>
  <dcterms:created xsi:type="dcterms:W3CDTF">2021-08-30T07:57:07Z</dcterms:created>
  <dcterms:modified xsi:type="dcterms:W3CDTF">2021-09-06T08:24:19Z</dcterms:modified>
</cp:coreProperties>
</file>